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sldIdLst>
    <p:sldId id="2076137881" r:id="rId2"/>
    <p:sldId id="2076137912" r:id="rId3"/>
    <p:sldId id="2076137913" r:id="rId4"/>
    <p:sldId id="2076137914" r:id="rId5"/>
    <p:sldId id="2076137891" r:id="rId6"/>
    <p:sldId id="2076137915" r:id="rId7"/>
    <p:sldId id="2076137916" r:id="rId8"/>
    <p:sldId id="2076137917" r:id="rId9"/>
    <p:sldId id="2076137918" r:id="rId10"/>
    <p:sldId id="2076137919" r:id="rId11"/>
    <p:sldId id="2076137921" r:id="rId12"/>
    <p:sldId id="2076137925" r:id="rId13"/>
    <p:sldId id="2076137920" r:id="rId14"/>
    <p:sldId id="2076137922" r:id="rId15"/>
    <p:sldId id="2076137923" r:id="rId16"/>
    <p:sldId id="2076137924"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EEF"/>
    <a:srgbClr val="A1312B"/>
    <a:srgbClr val="FBE9EA"/>
    <a:srgbClr val="E95E78"/>
    <a:srgbClr val="0E6FA6"/>
    <a:srgbClr val="1FA3E5"/>
    <a:srgbClr val="D497FC"/>
    <a:srgbClr val="AC55F7"/>
    <a:srgbClr val="D2E5FC"/>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DF9782-163A-4B80-AB6E-5DE4B0377396}" v="36" dt="2026-06-22T07:40:40.7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970" autoAdjust="0"/>
  </p:normalViewPr>
  <p:slideViewPr>
    <p:cSldViewPr snapToGrid="0">
      <p:cViewPr varScale="1">
        <p:scale>
          <a:sx n="94" d="100"/>
          <a:sy n="94" d="100"/>
        </p:scale>
        <p:origin x="119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496FB-6A0E-2640-81D5-96C4636DF953}" type="datetimeFigureOut">
              <a:rPr kumimoji="1" lang="ja-JP" altLang="en-US" smtClean="0"/>
              <a:t>2026/7/21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6C9B7-77EE-0D40-98DB-32C0ECC67237}" type="slidenum">
              <a:rPr kumimoji="1" lang="ja-JP" altLang="en-US" smtClean="0"/>
              <a:t>‹#›</a:t>
            </a:fld>
            <a:endParaRPr kumimoji="1" lang="ja-JP" altLang="en-US"/>
          </a:p>
        </p:txBody>
      </p:sp>
    </p:spTree>
    <p:extLst>
      <p:ext uri="{BB962C8B-B14F-4D97-AF65-F5344CB8AC3E}">
        <p14:creationId xmlns:p14="http://schemas.microsoft.com/office/powerpoint/2010/main" val="23863460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46C9B7-77EE-0D40-98DB-32C0ECC67237}" type="slidenum">
              <a:rPr kumimoji="1" lang="ja-JP" altLang="en-US" smtClean="0"/>
              <a:t>1</a:t>
            </a:fld>
            <a:endParaRPr kumimoji="1" lang="ja-JP" altLang="en-US"/>
          </a:p>
        </p:txBody>
      </p:sp>
    </p:spTree>
    <p:extLst>
      <p:ext uri="{BB962C8B-B14F-4D97-AF65-F5344CB8AC3E}">
        <p14:creationId xmlns:p14="http://schemas.microsoft.com/office/powerpoint/2010/main" val="2938650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26134-29FE-0C82-3AF0-2D0ED603885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5F75AF-6A88-676E-C8FB-95025DA47F87}"/>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1F2B856F-5AEC-FA34-6F6B-473DD8218D7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29901AB-40B1-9CFC-0D38-53BAA23FBB0A}"/>
              </a:ext>
            </a:extLst>
          </p:cNvPr>
          <p:cNvSpPr>
            <a:spLocks noGrp="1"/>
          </p:cNvSpPr>
          <p:nvPr>
            <p:ph type="sldNum" sz="quarter" idx="5"/>
          </p:nvPr>
        </p:nvSpPr>
        <p:spPr/>
        <p:txBody>
          <a:bodyPr/>
          <a:lstStyle/>
          <a:p>
            <a:fld id="{3846C9B7-77EE-0D40-98DB-32C0ECC67237}" type="slidenum">
              <a:rPr kumimoji="1" lang="ja-JP" altLang="en-US" smtClean="0"/>
              <a:t>5</a:t>
            </a:fld>
            <a:endParaRPr kumimoji="1" lang="ja-JP" altLang="en-US"/>
          </a:p>
        </p:txBody>
      </p:sp>
    </p:spTree>
    <p:extLst>
      <p:ext uri="{BB962C8B-B14F-4D97-AF65-F5344CB8AC3E}">
        <p14:creationId xmlns:p14="http://schemas.microsoft.com/office/powerpoint/2010/main" val="21013507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tif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tif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tif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tif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tif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tif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5.tiff"/><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9_タイトル スライド">
    <p:bg>
      <p:bgPr>
        <a:solidFill>
          <a:schemeClr val="accent1"/>
        </a:solidFill>
        <a:effectLst/>
      </p:bgPr>
    </p:bg>
    <p:spTree>
      <p:nvGrpSpPr>
        <p:cNvPr id="1" name=""/>
        <p:cNvGrpSpPr/>
        <p:nvPr/>
      </p:nvGrpSpPr>
      <p:grpSpPr>
        <a:xfrm>
          <a:off x="0" y="0"/>
          <a:ext cx="0" cy="0"/>
          <a:chOff x="0" y="0"/>
          <a:chExt cx="0" cy="0"/>
        </a:xfrm>
      </p:grpSpPr>
      <p:grpSp>
        <p:nvGrpSpPr>
          <p:cNvPr id="442" name="グループ化 441">
            <a:extLst>
              <a:ext uri="{FF2B5EF4-FFF2-40B4-BE49-F238E27FC236}">
                <a16:creationId xmlns:a16="http://schemas.microsoft.com/office/drawing/2014/main" id="{25AD2C42-FFED-4643-B4D6-1310DCBF0537}"/>
              </a:ext>
            </a:extLst>
          </p:cNvPr>
          <p:cNvGrpSpPr/>
          <p:nvPr userDrawn="1"/>
        </p:nvGrpSpPr>
        <p:grpSpPr>
          <a:xfrm>
            <a:off x="385961" y="294288"/>
            <a:ext cx="11420076" cy="6269423"/>
            <a:chOff x="588934" y="402040"/>
            <a:chExt cx="11420076" cy="6269423"/>
          </a:xfrm>
        </p:grpSpPr>
        <p:grpSp>
          <p:nvGrpSpPr>
            <p:cNvPr id="443" name="グループ化 442">
              <a:extLst>
                <a:ext uri="{FF2B5EF4-FFF2-40B4-BE49-F238E27FC236}">
                  <a16:creationId xmlns:a16="http://schemas.microsoft.com/office/drawing/2014/main" id="{7DA3DCD1-DAC9-6C41-88AB-4A9DF75793E2}"/>
                </a:ext>
              </a:extLst>
            </p:cNvPr>
            <p:cNvGrpSpPr>
              <a:grpSpLocks noChangeAspect="1"/>
            </p:cNvGrpSpPr>
            <p:nvPr userDrawn="1"/>
          </p:nvGrpSpPr>
          <p:grpSpPr>
            <a:xfrm>
              <a:off x="588935" y="404427"/>
              <a:ext cx="7052050" cy="3873106"/>
              <a:chOff x="588935" y="754729"/>
              <a:chExt cx="11014129" cy="6049147"/>
            </a:xfrm>
            <a:solidFill>
              <a:schemeClr val="accent1">
                <a:lumMod val="60000"/>
                <a:lumOff val="40000"/>
              </a:schemeClr>
            </a:solidFill>
          </p:grpSpPr>
          <p:grpSp>
            <p:nvGrpSpPr>
              <p:cNvPr id="608" name="グループ化 607">
                <a:extLst>
                  <a:ext uri="{FF2B5EF4-FFF2-40B4-BE49-F238E27FC236}">
                    <a16:creationId xmlns:a16="http://schemas.microsoft.com/office/drawing/2014/main" id="{4F66FC7B-E2D4-F545-96FF-4E929EA2211C}"/>
                  </a:ext>
                </a:extLst>
              </p:cNvPr>
              <p:cNvGrpSpPr/>
              <p:nvPr userDrawn="1"/>
            </p:nvGrpSpPr>
            <p:grpSpPr>
              <a:xfrm>
                <a:off x="588935" y="754729"/>
                <a:ext cx="11014128" cy="72000"/>
                <a:chOff x="588936" y="1188681"/>
                <a:chExt cx="11014128" cy="72000"/>
              </a:xfrm>
              <a:grpFill/>
            </p:grpSpPr>
            <p:sp>
              <p:nvSpPr>
                <p:cNvPr id="713" name="円/楕円 712">
                  <a:extLst>
                    <a:ext uri="{FF2B5EF4-FFF2-40B4-BE49-F238E27FC236}">
                      <a16:creationId xmlns:a16="http://schemas.microsoft.com/office/drawing/2014/main" id="{AE72D87D-A474-0941-81D3-74643DFC9B1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4" name="円/楕円 713">
                  <a:extLst>
                    <a:ext uri="{FF2B5EF4-FFF2-40B4-BE49-F238E27FC236}">
                      <a16:creationId xmlns:a16="http://schemas.microsoft.com/office/drawing/2014/main" id="{10AB61FD-9C2B-B54E-A421-330716E6998F}"/>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5" name="円/楕円 714">
                  <a:extLst>
                    <a:ext uri="{FF2B5EF4-FFF2-40B4-BE49-F238E27FC236}">
                      <a16:creationId xmlns:a16="http://schemas.microsoft.com/office/drawing/2014/main" id="{62C67F48-562A-B048-A775-AC2C89D48AB0}"/>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6" name="円/楕円 715">
                  <a:extLst>
                    <a:ext uri="{FF2B5EF4-FFF2-40B4-BE49-F238E27FC236}">
                      <a16:creationId xmlns:a16="http://schemas.microsoft.com/office/drawing/2014/main" id="{2E9E9ACE-D44F-7445-B083-3EF805E57E6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7" name="円/楕円 716">
                  <a:extLst>
                    <a:ext uri="{FF2B5EF4-FFF2-40B4-BE49-F238E27FC236}">
                      <a16:creationId xmlns:a16="http://schemas.microsoft.com/office/drawing/2014/main" id="{068739A9-07EC-0442-B89B-6ED806ABD655}"/>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8" name="円/楕円 717">
                  <a:extLst>
                    <a:ext uri="{FF2B5EF4-FFF2-40B4-BE49-F238E27FC236}">
                      <a16:creationId xmlns:a16="http://schemas.microsoft.com/office/drawing/2014/main" id="{D60B2BA0-92BF-5B44-A1FF-3031594541F3}"/>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9" name="円/楕円 718">
                  <a:extLst>
                    <a:ext uri="{FF2B5EF4-FFF2-40B4-BE49-F238E27FC236}">
                      <a16:creationId xmlns:a16="http://schemas.microsoft.com/office/drawing/2014/main" id="{223112E1-80BA-364D-9CF0-FBAE8B08401B}"/>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0" name="円/楕円 719">
                  <a:extLst>
                    <a:ext uri="{FF2B5EF4-FFF2-40B4-BE49-F238E27FC236}">
                      <a16:creationId xmlns:a16="http://schemas.microsoft.com/office/drawing/2014/main" id="{9A26E4B5-0367-E746-8345-23A7A947EDEF}"/>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1" name="円/楕円 720">
                  <a:extLst>
                    <a:ext uri="{FF2B5EF4-FFF2-40B4-BE49-F238E27FC236}">
                      <a16:creationId xmlns:a16="http://schemas.microsoft.com/office/drawing/2014/main" id="{F5DBC77A-80A2-484E-9151-18C701E94E1D}"/>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2" name="円/楕円 721">
                  <a:extLst>
                    <a:ext uri="{FF2B5EF4-FFF2-40B4-BE49-F238E27FC236}">
                      <a16:creationId xmlns:a16="http://schemas.microsoft.com/office/drawing/2014/main" id="{A35E4671-680A-5842-8854-3AA1A4B0F16B}"/>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3" name="円/楕円 722">
                  <a:extLst>
                    <a:ext uri="{FF2B5EF4-FFF2-40B4-BE49-F238E27FC236}">
                      <a16:creationId xmlns:a16="http://schemas.microsoft.com/office/drawing/2014/main" id="{741C0C85-8CC9-AF4E-B57B-38CA1A7ED1B9}"/>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4" name="円/楕円 723">
                  <a:extLst>
                    <a:ext uri="{FF2B5EF4-FFF2-40B4-BE49-F238E27FC236}">
                      <a16:creationId xmlns:a16="http://schemas.microsoft.com/office/drawing/2014/main" id="{CC92CC7B-9405-7E4C-84A3-6E8A5AFB004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9" name="グループ化 608">
                <a:extLst>
                  <a:ext uri="{FF2B5EF4-FFF2-40B4-BE49-F238E27FC236}">
                    <a16:creationId xmlns:a16="http://schemas.microsoft.com/office/drawing/2014/main" id="{31813B3A-C031-CF40-B458-045EFB305FEB}"/>
                  </a:ext>
                </a:extLst>
              </p:cNvPr>
              <p:cNvGrpSpPr/>
              <p:nvPr userDrawn="1"/>
            </p:nvGrpSpPr>
            <p:grpSpPr>
              <a:xfrm>
                <a:off x="588935" y="1502513"/>
                <a:ext cx="11014128" cy="72000"/>
                <a:chOff x="588936" y="1188681"/>
                <a:chExt cx="11014128" cy="72000"/>
              </a:xfrm>
              <a:grpFill/>
            </p:grpSpPr>
            <p:sp>
              <p:nvSpPr>
                <p:cNvPr id="701" name="円/楕円 700">
                  <a:extLst>
                    <a:ext uri="{FF2B5EF4-FFF2-40B4-BE49-F238E27FC236}">
                      <a16:creationId xmlns:a16="http://schemas.microsoft.com/office/drawing/2014/main" id="{DFDD3419-54B9-7E48-A0B4-BD490A2FC2A6}"/>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2" name="円/楕円 701">
                  <a:extLst>
                    <a:ext uri="{FF2B5EF4-FFF2-40B4-BE49-F238E27FC236}">
                      <a16:creationId xmlns:a16="http://schemas.microsoft.com/office/drawing/2014/main" id="{7C919357-8490-A449-817E-4139C1A082B9}"/>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3" name="円/楕円 702">
                  <a:extLst>
                    <a:ext uri="{FF2B5EF4-FFF2-40B4-BE49-F238E27FC236}">
                      <a16:creationId xmlns:a16="http://schemas.microsoft.com/office/drawing/2014/main" id="{F302121B-9338-C142-9AD0-FA711ECA8851}"/>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4" name="円/楕円 703">
                  <a:extLst>
                    <a:ext uri="{FF2B5EF4-FFF2-40B4-BE49-F238E27FC236}">
                      <a16:creationId xmlns:a16="http://schemas.microsoft.com/office/drawing/2014/main" id="{BD210D55-6F50-A342-870A-77FD42EA60F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5" name="円/楕円 704">
                  <a:extLst>
                    <a:ext uri="{FF2B5EF4-FFF2-40B4-BE49-F238E27FC236}">
                      <a16:creationId xmlns:a16="http://schemas.microsoft.com/office/drawing/2014/main" id="{3BD39507-96AC-0D48-9B2D-35A4E5EA1789}"/>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6" name="円/楕円 705">
                  <a:extLst>
                    <a:ext uri="{FF2B5EF4-FFF2-40B4-BE49-F238E27FC236}">
                      <a16:creationId xmlns:a16="http://schemas.microsoft.com/office/drawing/2014/main" id="{AD818436-E3ED-8A40-89CE-3A93AC60ED6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7" name="円/楕円 706">
                  <a:extLst>
                    <a:ext uri="{FF2B5EF4-FFF2-40B4-BE49-F238E27FC236}">
                      <a16:creationId xmlns:a16="http://schemas.microsoft.com/office/drawing/2014/main" id="{D5D0C619-0E7B-5C49-8C1E-93FF5908C1B0}"/>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8" name="円/楕円 707">
                  <a:extLst>
                    <a:ext uri="{FF2B5EF4-FFF2-40B4-BE49-F238E27FC236}">
                      <a16:creationId xmlns:a16="http://schemas.microsoft.com/office/drawing/2014/main" id="{47C9E926-5B24-2342-B71C-8C54A930E0A7}"/>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9" name="円/楕円 708">
                  <a:extLst>
                    <a:ext uri="{FF2B5EF4-FFF2-40B4-BE49-F238E27FC236}">
                      <a16:creationId xmlns:a16="http://schemas.microsoft.com/office/drawing/2014/main" id="{8FEF1746-60B7-1C43-8869-5D828D13C65E}"/>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0" name="円/楕円 709">
                  <a:extLst>
                    <a:ext uri="{FF2B5EF4-FFF2-40B4-BE49-F238E27FC236}">
                      <a16:creationId xmlns:a16="http://schemas.microsoft.com/office/drawing/2014/main" id="{05453B2D-7033-BE43-BA50-3358267180DF}"/>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1" name="円/楕円 710">
                  <a:extLst>
                    <a:ext uri="{FF2B5EF4-FFF2-40B4-BE49-F238E27FC236}">
                      <a16:creationId xmlns:a16="http://schemas.microsoft.com/office/drawing/2014/main" id="{48032F81-7896-0643-B059-4B2BBF229C01}"/>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2" name="円/楕円 711">
                  <a:extLst>
                    <a:ext uri="{FF2B5EF4-FFF2-40B4-BE49-F238E27FC236}">
                      <a16:creationId xmlns:a16="http://schemas.microsoft.com/office/drawing/2014/main" id="{B2295820-DF3E-BD49-997C-9B06FE91EE4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0" name="グループ化 609">
                <a:extLst>
                  <a:ext uri="{FF2B5EF4-FFF2-40B4-BE49-F238E27FC236}">
                    <a16:creationId xmlns:a16="http://schemas.microsoft.com/office/drawing/2014/main" id="{D64E3AA1-C0B1-9746-836A-C658163800BC}"/>
                  </a:ext>
                </a:extLst>
              </p:cNvPr>
              <p:cNvGrpSpPr/>
              <p:nvPr userDrawn="1"/>
            </p:nvGrpSpPr>
            <p:grpSpPr>
              <a:xfrm>
                <a:off x="588935" y="2250297"/>
                <a:ext cx="11014128" cy="72000"/>
                <a:chOff x="588936" y="1188681"/>
                <a:chExt cx="11014128" cy="72000"/>
              </a:xfrm>
              <a:grpFill/>
            </p:grpSpPr>
            <p:sp>
              <p:nvSpPr>
                <p:cNvPr id="689" name="円/楕円 688">
                  <a:extLst>
                    <a:ext uri="{FF2B5EF4-FFF2-40B4-BE49-F238E27FC236}">
                      <a16:creationId xmlns:a16="http://schemas.microsoft.com/office/drawing/2014/main" id="{DA4A19C9-E537-994C-BD6D-D5E7AE01E421}"/>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0" name="円/楕円 689">
                  <a:extLst>
                    <a:ext uri="{FF2B5EF4-FFF2-40B4-BE49-F238E27FC236}">
                      <a16:creationId xmlns:a16="http://schemas.microsoft.com/office/drawing/2014/main" id="{4196E3B8-6769-404D-B508-0C739759A85F}"/>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1" name="円/楕円 690">
                  <a:extLst>
                    <a:ext uri="{FF2B5EF4-FFF2-40B4-BE49-F238E27FC236}">
                      <a16:creationId xmlns:a16="http://schemas.microsoft.com/office/drawing/2014/main" id="{31951888-9FF3-7F4C-AA03-75D6EA03ED1A}"/>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2" name="円/楕円 691">
                  <a:extLst>
                    <a:ext uri="{FF2B5EF4-FFF2-40B4-BE49-F238E27FC236}">
                      <a16:creationId xmlns:a16="http://schemas.microsoft.com/office/drawing/2014/main" id="{531881FA-8755-044C-8C0A-DE0FABE15DB2}"/>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3" name="円/楕円 692">
                  <a:extLst>
                    <a:ext uri="{FF2B5EF4-FFF2-40B4-BE49-F238E27FC236}">
                      <a16:creationId xmlns:a16="http://schemas.microsoft.com/office/drawing/2014/main" id="{55B82CB1-3136-1E4D-A3B5-CAC1E93F36F9}"/>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4" name="円/楕円 693">
                  <a:extLst>
                    <a:ext uri="{FF2B5EF4-FFF2-40B4-BE49-F238E27FC236}">
                      <a16:creationId xmlns:a16="http://schemas.microsoft.com/office/drawing/2014/main" id="{ABF7D2EA-F6D7-ED43-B553-BE7A8F9896B4}"/>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5" name="円/楕円 694">
                  <a:extLst>
                    <a:ext uri="{FF2B5EF4-FFF2-40B4-BE49-F238E27FC236}">
                      <a16:creationId xmlns:a16="http://schemas.microsoft.com/office/drawing/2014/main" id="{348DB8DB-BA8C-E14C-9057-FD5BD8EF2996}"/>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6" name="円/楕円 695">
                  <a:extLst>
                    <a:ext uri="{FF2B5EF4-FFF2-40B4-BE49-F238E27FC236}">
                      <a16:creationId xmlns:a16="http://schemas.microsoft.com/office/drawing/2014/main" id="{D7C454F2-B977-604D-B6DF-C3B63A3E14C8}"/>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7" name="円/楕円 696">
                  <a:extLst>
                    <a:ext uri="{FF2B5EF4-FFF2-40B4-BE49-F238E27FC236}">
                      <a16:creationId xmlns:a16="http://schemas.microsoft.com/office/drawing/2014/main" id="{88E48BD9-D226-5F46-A113-E7071A0E8D4E}"/>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8" name="円/楕円 697">
                  <a:extLst>
                    <a:ext uri="{FF2B5EF4-FFF2-40B4-BE49-F238E27FC236}">
                      <a16:creationId xmlns:a16="http://schemas.microsoft.com/office/drawing/2014/main" id="{7CC04159-8D35-984C-B5BB-44B6D378073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9" name="円/楕円 698">
                  <a:extLst>
                    <a:ext uri="{FF2B5EF4-FFF2-40B4-BE49-F238E27FC236}">
                      <a16:creationId xmlns:a16="http://schemas.microsoft.com/office/drawing/2014/main" id="{ED10417D-844B-B14F-A264-E1349D740395}"/>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0" name="円/楕円 699">
                  <a:extLst>
                    <a:ext uri="{FF2B5EF4-FFF2-40B4-BE49-F238E27FC236}">
                      <a16:creationId xmlns:a16="http://schemas.microsoft.com/office/drawing/2014/main" id="{08B674E8-845C-254A-B500-FC4E1D7FC16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1" name="グループ化 610">
                <a:extLst>
                  <a:ext uri="{FF2B5EF4-FFF2-40B4-BE49-F238E27FC236}">
                    <a16:creationId xmlns:a16="http://schemas.microsoft.com/office/drawing/2014/main" id="{75ABB33B-7D3D-2C48-A499-EBFFE24039D8}"/>
                  </a:ext>
                </a:extLst>
              </p:cNvPr>
              <p:cNvGrpSpPr/>
              <p:nvPr userDrawn="1"/>
            </p:nvGrpSpPr>
            <p:grpSpPr>
              <a:xfrm>
                <a:off x="588936" y="2998081"/>
                <a:ext cx="11014128" cy="72000"/>
                <a:chOff x="588936" y="1188681"/>
                <a:chExt cx="11014128" cy="72000"/>
              </a:xfrm>
              <a:grpFill/>
            </p:grpSpPr>
            <p:sp>
              <p:nvSpPr>
                <p:cNvPr id="677" name="円/楕円 676">
                  <a:extLst>
                    <a:ext uri="{FF2B5EF4-FFF2-40B4-BE49-F238E27FC236}">
                      <a16:creationId xmlns:a16="http://schemas.microsoft.com/office/drawing/2014/main" id="{25F47BF7-ACAA-554D-A89A-02487CE49913}"/>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8" name="円/楕円 677">
                  <a:extLst>
                    <a:ext uri="{FF2B5EF4-FFF2-40B4-BE49-F238E27FC236}">
                      <a16:creationId xmlns:a16="http://schemas.microsoft.com/office/drawing/2014/main" id="{5C9A25CD-9F61-7D4D-BC54-AC29FE991F7B}"/>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9" name="円/楕円 678">
                  <a:extLst>
                    <a:ext uri="{FF2B5EF4-FFF2-40B4-BE49-F238E27FC236}">
                      <a16:creationId xmlns:a16="http://schemas.microsoft.com/office/drawing/2014/main" id="{B85300EE-F0BE-9048-9F3F-6AC561CB3502}"/>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0" name="円/楕円 679">
                  <a:extLst>
                    <a:ext uri="{FF2B5EF4-FFF2-40B4-BE49-F238E27FC236}">
                      <a16:creationId xmlns:a16="http://schemas.microsoft.com/office/drawing/2014/main" id="{6C5B865F-AF15-FE4D-81D6-F9FF2DAD933A}"/>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1" name="円/楕円 680">
                  <a:extLst>
                    <a:ext uri="{FF2B5EF4-FFF2-40B4-BE49-F238E27FC236}">
                      <a16:creationId xmlns:a16="http://schemas.microsoft.com/office/drawing/2014/main" id="{8F25364C-469C-FD42-BD85-7D366FCFAA9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2" name="円/楕円 681">
                  <a:extLst>
                    <a:ext uri="{FF2B5EF4-FFF2-40B4-BE49-F238E27FC236}">
                      <a16:creationId xmlns:a16="http://schemas.microsoft.com/office/drawing/2014/main" id="{8BCC438D-7327-FA48-AF15-BE5C53DD276A}"/>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3" name="円/楕円 682">
                  <a:extLst>
                    <a:ext uri="{FF2B5EF4-FFF2-40B4-BE49-F238E27FC236}">
                      <a16:creationId xmlns:a16="http://schemas.microsoft.com/office/drawing/2014/main" id="{40595A66-9B35-9E4F-B0DA-37FA4A5F862E}"/>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4" name="円/楕円 683">
                  <a:extLst>
                    <a:ext uri="{FF2B5EF4-FFF2-40B4-BE49-F238E27FC236}">
                      <a16:creationId xmlns:a16="http://schemas.microsoft.com/office/drawing/2014/main" id="{20002151-A01E-354D-9AC9-48389830752D}"/>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5" name="円/楕円 684">
                  <a:extLst>
                    <a:ext uri="{FF2B5EF4-FFF2-40B4-BE49-F238E27FC236}">
                      <a16:creationId xmlns:a16="http://schemas.microsoft.com/office/drawing/2014/main" id="{0E0D011C-C736-324F-A26F-00549F284D9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6" name="円/楕円 685">
                  <a:extLst>
                    <a:ext uri="{FF2B5EF4-FFF2-40B4-BE49-F238E27FC236}">
                      <a16:creationId xmlns:a16="http://schemas.microsoft.com/office/drawing/2014/main" id="{430EA367-AA95-4F4E-8608-D927265DD58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7" name="円/楕円 686">
                  <a:extLst>
                    <a:ext uri="{FF2B5EF4-FFF2-40B4-BE49-F238E27FC236}">
                      <a16:creationId xmlns:a16="http://schemas.microsoft.com/office/drawing/2014/main" id="{9D536A7B-9E65-D645-B20D-6CA2514F4ED6}"/>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8" name="円/楕円 687">
                  <a:extLst>
                    <a:ext uri="{FF2B5EF4-FFF2-40B4-BE49-F238E27FC236}">
                      <a16:creationId xmlns:a16="http://schemas.microsoft.com/office/drawing/2014/main" id="{C2DE41E6-7E62-284C-9428-FFFFEA8F3DD1}"/>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2" name="グループ化 611">
                <a:extLst>
                  <a:ext uri="{FF2B5EF4-FFF2-40B4-BE49-F238E27FC236}">
                    <a16:creationId xmlns:a16="http://schemas.microsoft.com/office/drawing/2014/main" id="{92F0BE03-BA48-764C-890B-83257C8C928A}"/>
                  </a:ext>
                </a:extLst>
              </p:cNvPr>
              <p:cNvGrpSpPr/>
              <p:nvPr userDrawn="1"/>
            </p:nvGrpSpPr>
            <p:grpSpPr>
              <a:xfrm>
                <a:off x="588936" y="3745865"/>
                <a:ext cx="11014128" cy="72000"/>
                <a:chOff x="588936" y="1188681"/>
                <a:chExt cx="11014128" cy="72000"/>
              </a:xfrm>
              <a:grpFill/>
            </p:grpSpPr>
            <p:sp>
              <p:nvSpPr>
                <p:cNvPr id="665" name="円/楕円 664">
                  <a:extLst>
                    <a:ext uri="{FF2B5EF4-FFF2-40B4-BE49-F238E27FC236}">
                      <a16:creationId xmlns:a16="http://schemas.microsoft.com/office/drawing/2014/main" id="{FBFFCBDB-9F38-8544-A384-187FF4A531A2}"/>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6" name="円/楕円 665">
                  <a:extLst>
                    <a:ext uri="{FF2B5EF4-FFF2-40B4-BE49-F238E27FC236}">
                      <a16:creationId xmlns:a16="http://schemas.microsoft.com/office/drawing/2014/main" id="{ACE715EA-ED39-DE45-A061-68FE973F1F43}"/>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7" name="円/楕円 666">
                  <a:extLst>
                    <a:ext uri="{FF2B5EF4-FFF2-40B4-BE49-F238E27FC236}">
                      <a16:creationId xmlns:a16="http://schemas.microsoft.com/office/drawing/2014/main" id="{BFC1D1A1-C8AD-6F4F-A5AE-22D52B222841}"/>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8" name="円/楕円 667">
                  <a:extLst>
                    <a:ext uri="{FF2B5EF4-FFF2-40B4-BE49-F238E27FC236}">
                      <a16:creationId xmlns:a16="http://schemas.microsoft.com/office/drawing/2014/main" id="{D43000E2-581A-BA49-A7F6-C9E73F9DC18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9" name="円/楕円 668">
                  <a:extLst>
                    <a:ext uri="{FF2B5EF4-FFF2-40B4-BE49-F238E27FC236}">
                      <a16:creationId xmlns:a16="http://schemas.microsoft.com/office/drawing/2014/main" id="{37BB35C1-922E-B840-AE68-707E8A356495}"/>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0" name="円/楕円 669">
                  <a:extLst>
                    <a:ext uri="{FF2B5EF4-FFF2-40B4-BE49-F238E27FC236}">
                      <a16:creationId xmlns:a16="http://schemas.microsoft.com/office/drawing/2014/main" id="{64669F8A-12C3-EC4D-9875-BAA72BDBD1DB}"/>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1" name="円/楕円 670">
                  <a:extLst>
                    <a:ext uri="{FF2B5EF4-FFF2-40B4-BE49-F238E27FC236}">
                      <a16:creationId xmlns:a16="http://schemas.microsoft.com/office/drawing/2014/main" id="{4F320334-1A5F-B147-807F-02A14937569E}"/>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2" name="円/楕円 671">
                  <a:extLst>
                    <a:ext uri="{FF2B5EF4-FFF2-40B4-BE49-F238E27FC236}">
                      <a16:creationId xmlns:a16="http://schemas.microsoft.com/office/drawing/2014/main" id="{5CD20318-3BA4-DC40-93B2-74358ED94C36}"/>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3" name="円/楕円 672">
                  <a:extLst>
                    <a:ext uri="{FF2B5EF4-FFF2-40B4-BE49-F238E27FC236}">
                      <a16:creationId xmlns:a16="http://schemas.microsoft.com/office/drawing/2014/main" id="{C43D8FA3-569D-0446-A050-503608E13D6C}"/>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4" name="円/楕円 673">
                  <a:extLst>
                    <a:ext uri="{FF2B5EF4-FFF2-40B4-BE49-F238E27FC236}">
                      <a16:creationId xmlns:a16="http://schemas.microsoft.com/office/drawing/2014/main" id="{D074CE35-8841-034D-AE75-99A55C2483F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5" name="円/楕円 674">
                  <a:extLst>
                    <a:ext uri="{FF2B5EF4-FFF2-40B4-BE49-F238E27FC236}">
                      <a16:creationId xmlns:a16="http://schemas.microsoft.com/office/drawing/2014/main" id="{6F66C33B-834D-BC4A-BE7E-0A6DC34E3CBB}"/>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6" name="円/楕円 675">
                  <a:extLst>
                    <a:ext uri="{FF2B5EF4-FFF2-40B4-BE49-F238E27FC236}">
                      <a16:creationId xmlns:a16="http://schemas.microsoft.com/office/drawing/2014/main" id="{E45F2274-DA70-3040-8F99-147A6786466D}"/>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3" name="グループ化 612">
                <a:extLst>
                  <a:ext uri="{FF2B5EF4-FFF2-40B4-BE49-F238E27FC236}">
                    <a16:creationId xmlns:a16="http://schemas.microsoft.com/office/drawing/2014/main" id="{9F1D474B-7AFD-7A4C-8989-25BCF06E43AC}"/>
                  </a:ext>
                </a:extLst>
              </p:cNvPr>
              <p:cNvGrpSpPr/>
              <p:nvPr userDrawn="1"/>
            </p:nvGrpSpPr>
            <p:grpSpPr>
              <a:xfrm>
                <a:off x="588936" y="4493649"/>
                <a:ext cx="11014128" cy="72000"/>
                <a:chOff x="588936" y="1188681"/>
                <a:chExt cx="11014128" cy="72000"/>
              </a:xfrm>
              <a:grpFill/>
            </p:grpSpPr>
            <p:sp>
              <p:nvSpPr>
                <p:cNvPr id="653" name="円/楕円 652">
                  <a:extLst>
                    <a:ext uri="{FF2B5EF4-FFF2-40B4-BE49-F238E27FC236}">
                      <a16:creationId xmlns:a16="http://schemas.microsoft.com/office/drawing/2014/main" id="{79C3A0DB-92BC-C345-B7B1-979C7439306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4" name="円/楕円 653">
                  <a:extLst>
                    <a:ext uri="{FF2B5EF4-FFF2-40B4-BE49-F238E27FC236}">
                      <a16:creationId xmlns:a16="http://schemas.microsoft.com/office/drawing/2014/main" id="{C7ACCB92-0764-9742-90A4-A1A2CF7E6E1D}"/>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5" name="円/楕円 654">
                  <a:extLst>
                    <a:ext uri="{FF2B5EF4-FFF2-40B4-BE49-F238E27FC236}">
                      <a16:creationId xmlns:a16="http://schemas.microsoft.com/office/drawing/2014/main" id="{266D9374-BF58-F64E-AFF3-AA964F5721B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6" name="円/楕円 655">
                  <a:extLst>
                    <a:ext uri="{FF2B5EF4-FFF2-40B4-BE49-F238E27FC236}">
                      <a16:creationId xmlns:a16="http://schemas.microsoft.com/office/drawing/2014/main" id="{3BD0F06F-AC2E-154B-B747-A0B9E33F2C6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7" name="円/楕円 656">
                  <a:extLst>
                    <a:ext uri="{FF2B5EF4-FFF2-40B4-BE49-F238E27FC236}">
                      <a16:creationId xmlns:a16="http://schemas.microsoft.com/office/drawing/2014/main" id="{F40B985B-0749-8141-8A66-CDAA569E373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8" name="円/楕円 657">
                  <a:extLst>
                    <a:ext uri="{FF2B5EF4-FFF2-40B4-BE49-F238E27FC236}">
                      <a16:creationId xmlns:a16="http://schemas.microsoft.com/office/drawing/2014/main" id="{D0151F85-5CB9-2A44-B730-8992B2027CC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9" name="円/楕円 658">
                  <a:extLst>
                    <a:ext uri="{FF2B5EF4-FFF2-40B4-BE49-F238E27FC236}">
                      <a16:creationId xmlns:a16="http://schemas.microsoft.com/office/drawing/2014/main" id="{FA5737E7-6208-FF45-AB43-BA07922D2244}"/>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0" name="円/楕円 659">
                  <a:extLst>
                    <a:ext uri="{FF2B5EF4-FFF2-40B4-BE49-F238E27FC236}">
                      <a16:creationId xmlns:a16="http://schemas.microsoft.com/office/drawing/2014/main" id="{B0DCF161-5E2F-D24C-A5DE-6EBAAEAF22B9}"/>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1" name="円/楕円 660">
                  <a:extLst>
                    <a:ext uri="{FF2B5EF4-FFF2-40B4-BE49-F238E27FC236}">
                      <a16:creationId xmlns:a16="http://schemas.microsoft.com/office/drawing/2014/main" id="{81F059C3-275B-3E42-8BAE-26168E64D12C}"/>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2" name="円/楕円 661">
                  <a:extLst>
                    <a:ext uri="{FF2B5EF4-FFF2-40B4-BE49-F238E27FC236}">
                      <a16:creationId xmlns:a16="http://schemas.microsoft.com/office/drawing/2014/main" id="{739CC899-A39B-2A4F-AE82-4F17B7CD4C0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3" name="円/楕円 662">
                  <a:extLst>
                    <a:ext uri="{FF2B5EF4-FFF2-40B4-BE49-F238E27FC236}">
                      <a16:creationId xmlns:a16="http://schemas.microsoft.com/office/drawing/2014/main" id="{DADCDF55-B988-8F42-B98F-A149C5CA7CF7}"/>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4" name="円/楕円 663">
                  <a:extLst>
                    <a:ext uri="{FF2B5EF4-FFF2-40B4-BE49-F238E27FC236}">
                      <a16:creationId xmlns:a16="http://schemas.microsoft.com/office/drawing/2014/main" id="{D0511B63-8885-F645-BF0D-DD1336F108E0}"/>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4" name="グループ化 613">
                <a:extLst>
                  <a:ext uri="{FF2B5EF4-FFF2-40B4-BE49-F238E27FC236}">
                    <a16:creationId xmlns:a16="http://schemas.microsoft.com/office/drawing/2014/main" id="{014BFE7D-8FFD-1048-A78F-12BC59CFF130}"/>
                  </a:ext>
                </a:extLst>
              </p:cNvPr>
              <p:cNvGrpSpPr/>
              <p:nvPr userDrawn="1"/>
            </p:nvGrpSpPr>
            <p:grpSpPr>
              <a:xfrm>
                <a:off x="588936" y="5236308"/>
                <a:ext cx="11014128" cy="72000"/>
                <a:chOff x="588936" y="1188681"/>
                <a:chExt cx="11014128" cy="72000"/>
              </a:xfrm>
              <a:grpFill/>
            </p:grpSpPr>
            <p:sp>
              <p:nvSpPr>
                <p:cNvPr id="641" name="円/楕円 640">
                  <a:extLst>
                    <a:ext uri="{FF2B5EF4-FFF2-40B4-BE49-F238E27FC236}">
                      <a16:creationId xmlns:a16="http://schemas.microsoft.com/office/drawing/2014/main" id="{77E53557-B2D4-C048-B2D9-9CCBD498A4C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2" name="円/楕円 641">
                  <a:extLst>
                    <a:ext uri="{FF2B5EF4-FFF2-40B4-BE49-F238E27FC236}">
                      <a16:creationId xmlns:a16="http://schemas.microsoft.com/office/drawing/2014/main" id="{B8EE6B9A-E15A-EC4B-A093-7E34B83ACA9D}"/>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3" name="円/楕円 642">
                  <a:extLst>
                    <a:ext uri="{FF2B5EF4-FFF2-40B4-BE49-F238E27FC236}">
                      <a16:creationId xmlns:a16="http://schemas.microsoft.com/office/drawing/2014/main" id="{377C3EEE-3574-7A46-B1DA-FEB3B4D834D6}"/>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4" name="円/楕円 643">
                  <a:extLst>
                    <a:ext uri="{FF2B5EF4-FFF2-40B4-BE49-F238E27FC236}">
                      <a16:creationId xmlns:a16="http://schemas.microsoft.com/office/drawing/2014/main" id="{7F267934-0F27-C446-98AE-61A4A21D6E59}"/>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5" name="円/楕円 644">
                  <a:extLst>
                    <a:ext uri="{FF2B5EF4-FFF2-40B4-BE49-F238E27FC236}">
                      <a16:creationId xmlns:a16="http://schemas.microsoft.com/office/drawing/2014/main" id="{E53415F5-0A4E-BB4D-88BA-BBB5906705E1}"/>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6" name="円/楕円 645">
                  <a:extLst>
                    <a:ext uri="{FF2B5EF4-FFF2-40B4-BE49-F238E27FC236}">
                      <a16:creationId xmlns:a16="http://schemas.microsoft.com/office/drawing/2014/main" id="{5397E69B-C33A-204D-AEC2-E64BD967410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7" name="円/楕円 646">
                  <a:extLst>
                    <a:ext uri="{FF2B5EF4-FFF2-40B4-BE49-F238E27FC236}">
                      <a16:creationId xmlns:a16="http://schemas.microsoft.com/office/drawing/2014/main" id="{F5EFC9F8-E3D8-064D-A840-57779A69F06C}"/>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8" name="円/楕円 647">
                  <a:extLst>
                    <a:ext uri="{FF2B5EF4-FFF2-40B4-BE49-F238E27FC236}">
                      <a16:creationId xmlns:a16="http://schemas.microsoft.com/office/drawing/2014/main" id="{ED6323B2-4A99-474C-88B0-EC790D6E04AD}"/>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9" name="円/楕円 648">
                  <a:extLst>
                    <a:ext uri="{FF2B5EF4-FFF2-40B4-BE49-F238E27FC236}">
                      <a16:creationId xmlns:a16="http://schemas.microsoft.com/office/drawing/2014/main" id="{DAF0593D-0BF1-7146-92BE-79A97BAD674D}"/>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0" name="円/楕円 649">
                  <a:extLst>
                    <a:ext uri="{FF2B5EF4-FFF2-40B4-BE49-F238E27FC236}">
                      <a16:creationId xmlns:a16="http://schemas.microsoft.com/office/drawing/2014/main" id="{FB4CB154-DB1E-DF4F-9F29-ECDA3220C776}"/>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1" name="円/楕円 650">
                  <a:extLst>
                    <a:ext uri="{FF2B5EF4-FFF2-40B4-BE49-F238E27FC236}">
                      <a16:creationId xmlns:a16="http://schemas.microsoft.com/office/drawing/2014/main" id="{1BF0EDD8-6F27-C043-9A6B-A86B29A83C72}"/>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2" name="円/楕円 651">
                  <a:extLst>
                    <a:ext uri="{FF2B5EF4-FFF2-40B4-BE49-F238E27FC236}">
                      <a16:creationId xmlns:a16="http://schemas.microsoft.com/office/drawing/2014/main" id="{75C3E750-6680-6D47-86C2-9E37C8045ED9}"/>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5" name="グループ化 614">
                <a:extLst>
                  <a:ext uri="{FF2B5EF4-FFF2-40B4-BE49-F238E27FC236}">
                    <a16:creationId xmlns:a16="http://schemas.microsoft.com/office/drawing/2014/main" id="{56EF5566-99B1-B24D-91C1-16E4808C491A}"/>
                  </a:ext>
                </a:extLst>
              </p:cNvPr>
              <p:cNvGrpSpPr/>
              <p:nvPr userDrawn="1"/>
            </p:nvGrpSpPr>
            <p:grpSpPr>
              <a:xfrm>
                <a:off x="588936" y="5984092"/>
                <a:ext cx="11014128" cy="72000"/>
                <a:chOff x="588936" y="1188681"/>
                <a:chExt cx="11014128" cy="72000"/>
              </a:xfrm>
              <a:grpFill/>
            </p:grpSpPr>
            <p:sp>
              <p:nvSpPr>
                <p:cNvPr id="629" name="円/楕円 628">
                  <a:extLst>
                    <a:ext uri="{FF2B5EF4-FFF2-40B4-BE49-F238E27FC236}">
                      <a16:creationId xmlns:a16="http://schemas.microsoft.com/office/drawing/2014/main" id="{97CEECEB-F263-FF46-923F-D8096355B10B}"/>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0" name="円/楕円 629">
                  <a:extLst>
                    <a:ext uri="{FF2B5EF4-FFF2-40B4-BE49-F238E27FC236}">
                      <a16:creationId xmlns:a16="http://schemas.microsoft.com/office/drawing/2014/main" id="{DE9AFC09-6790-E941-B11D-71AF16180D1A}"/>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1" name="円/楕円 630">
                  <a:extLst>
                    <a:ext uri="{FF2B5EF4-FFF2-40B4-BE49-F238E27FC236}">
                      <a16:creationId xmlns:a16="http://schemas.microsoft.com/office/drawing/2014/main" id="{97ED0186-F055-244D-912E-324DE527A4FC}"/>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2" name="円/楕円 631">
                  <a:extLst>
                    <a:ext uri="{FF2B5EF4-FFF2-40B4-BE49-F238E27FC236}">
                      <a16:creationId xmlns:a16="http://schemas.microsoft.com/office/drawing/2014/main" id="{F226B0F3-A1BE-3448-8350-1F5F3BB0DDC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3" name="円/楕円 632">
                  <a:extLst>
                    <a:ext uri="{FF2B5EF4-FFF2-40B4-BE49-F238E27FC236}">
                      <a16:creationId xmlns:a16="http://schemas.microsoft.com/office/drawing/2014/main" id="{11970ED1-81FA-D745-9F4E-EFA917F69B5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4" name="円/楕円 633">
                  <a:extLst>
                    <a:ext uri="{FF2B5EF4-FFF2-40B4-BE49-F238E27FC236}">
                      <a16:creationId xmlns:a16="http://schemas.microsoft.com/office/drawing/2014/main" id="{5F6B55DB-DA58-674F-AA5A-04FC98259B7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5" name="円/楕円 634">
                  <a:extLst>
                    <a:ext uri="{FF2B5EF4-FFF2-40B4-BE49-F238E27FC236}">
                      <a16:creationId xmlns:a16="http://schemas.microsoft.com/office/drawing/2014/main" id="{E9B091D6-9C03-A94B-BE04-03B719A08B21}"/>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6" name="円/楕円 635">
                  <a:extLst>
                    <a:ext uri="{FF2B5EF4-FFF2-40B4-BE49-F238E27FC236}">
                      <a16:creationId xmlns:a16="http://schemas.microsoft.com/office/drawing/2014/main" id="{ADC2EB4A-D5EA-A642-89FB-61D0B11C844C}"/>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7" name="円/楕円 636">
                  <a:extLst>
                    <a:ext uri="{FF2B5EF4-FFF2-40B4-BE49-F238E27FC236}">
                      <a16:creationId xmlns:a16="http://schemas.microsoft.com/office/drawing/2014/main" id="{95BFFB57-0A65-1944-B763-CBC7F7442FF1}"/>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8" name="円/楕円 637">
                  <a:extLst>
                    <a:ext uri="{FF2B5EF4-FFF2-40B4-BE49-F238E27FC236}">
                      <a16:creationId xmlns:a16="http://schemas.microsoft.com/office/drawing/2014/main" id="{ADB47E99-02B8-FD44-B6DF-0672EE96CD2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9" name="円/楕円 638">
                  <a:extLst>
                    <a:ext uri="{FF2B5EF4-FFF2-40B4-BE49-F238E27FC236}">
                      <a16:creationId xmlns:a16="http://schemas.microsoft.com/office/drawing/2014/main" id="{B3A5D5F0-901A-604C-A378-06E016D31F70}"/>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0" name="円/楕円 639">
                  <a:extLst>
                    <a:ext uri="{FF2B5EF4-FFF2-40B4-BE49-F238E27FC236}">
                      <a16:creationId xmlns:a16="http://schemas.microsoft.com/office/drawing/2014/main" id="{01B1FAB6-3E8B-F348-8C29-72279D789C1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6" name="グループ化 615">
                <a:extLst>
                  <a:ext uri="{FF2B5EF4-FFF2-40B4-BE49-F238E27FC236}">
                    <a16:creationId xmlns:a16="http://schemas.microsoft.com/office/drawing/2014/main" id="{1FC3A2ED-1677-BB40-997C-3BEEE33F7C5D}"/>
                  </a:ext>
                </a:extLst>
              </p:cNvPr>
              <p:cNvGrpSpPr/>
              <p:nvPr userDrawn="1"/>
            </p:nvGrpSpPr>
            <p:grpSpPr>
              <a:xfrm>
                <a:off x="588936" y="6731876"/>
                <a:ext cx="11014128" cy="72000"/>
                <a:chOff x="588936" y="1188681"/>
                <a:chExt cx="11014128" cy="72000"/>
              </a:xfrm>
              <a:grpFill/>
            </p:grpSpPr>
            <p:sp>
              <p:nvSpPr>
                <p:cNvPr id="617" name="円/楕円 616">
                  <a:extLst>
                    <a:ext uri="{FF2B5EF4-FFF2-40B4-BE49-F238E27FC236}">
                      <a16:creationId xmlns:a16="http://schemas.microsoft.com/office/drawing/2014/main" id="{51D4940B-2A8E-FD41-8B11-629C9E8A9A2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8" name="円/楕円 617">
                  <a:extLst>
                    <a:ext uri="{FF2B5EF4-FFF2-40B4-BE49-F238E27FC236}">
                      <a16:creationId xmlns:a16="http://schemas.microsoft.com/office/drawing/2014/main" id="{55BCCFB1-3CA1-F847-9EC3-FC447B3C52A2}"/>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9" name="円/楕円 618">
                  <a:extLst>
                    <a:ext uri="{FF2B5EF4-FFF2-40B4-BE49-F238E27FC236}">
                      <a16:creationId xmlns:a16="http://schemas.microsoft.com/office/drawing/2014/main" id="{5E036D9A-40A5-9749-B2F3-B1C6BD34133C}"/>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0" name="円/楕円 619">
                  <a:extLst>
                    <a:ext uri="{FF2B5EF4-FFF2-40B4-BE49-F238E27FC236}">
                      <a16:creationId xmlns:a16="http://schemas.microsoft.com/office/drawing/2014/main" id="{D339D129-D456-9D49-95AB-2ABF0D2C426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1" name="円/楕円 620">
                  <a:extLst>
                    <a:ext uri="{FF2B5EF4-FFF2-40B4-BE49-F238E27FC236}">
                      <a16:creationId xmlns:a16="http://schemas.microsoft.com/office/drawing/2014/main" id="{7657C069-E546-5C43-B06F-A24E831A35EB}"/>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2" name="円/楕円 621">
                  <a:extLst>
                    <a:ext uri="{FF2B5EF4-FFF2-40B4-BE49-F238E27FC236}">
                      <a16:creationId xmlns:a16="http://schemas.microsoft.com/office/drawing/2014/main" id="{D6B0790E-5E10-6140-9706-1BFA88EC3BF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3" name="円/楕円 622">
                  <a:extLst>
                    <a:ext uri="{FF2B5EF4-FFF2-40B4-BE49-F238E27FC236}">
                      <a16:creationId xmlns:a16="http://schemas.microsoft.com/office/drawing/2014/main" id="{4CD256B6-47DF-3041-846C-0642A6B75EA7}"/>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4" name="円/楕円 623">
                  <a:extLst>
                    <a:ext uri="{FF2B5EF4-FFF2-40B4-BE49-F238E27FC236}">
                      <a16:creationId xmlns:a16="http://schemas.microsoft.com/office/drawing/2014/main" id="{9AFF417C-4A3E-0646-AB28-D54CBB810FA0}"/>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5" name="円/楕円 624">
                  <a:extLst>
                    <a:ext uri="{FF2B5EF4-FFF2-40B4-BE49-F238E27FC236}">
                      <a16:creationId xmlns:a16="http://schemas.microsoft.com/office/drawing/2014/main" id="{460055F2-7DC3-9646-BBC6-66AB11394101}"/>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6" name="円/楕円 625">
                  <a:extLst>
                    <a:ext uri="{FF2B5EF4-FFF2-40B4-BE49-F238E27FC236}">
                      <a16:creationId xmlns:a16="http://schemas.microsoft.com/office/drawing/2014/main" id="{3B6CA5DB-2F65-224F-A51F-F009BB5B139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7" name="円/楕円 626">
                  <a:extLst>
                    <a:ext uri="{FF2B5EF4-FFF2-40B4-BE49-F238E27FC236}">
                      <a16:creationId xmlns:a16="http://schemas.microsoft.com/office/drawing/2014/main" id="{58E5DE5E-EF0A-FE46-BC78-632D3D09EA16}"/>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8" name="円/楕円 627">
                  <a:extLst>
                    <a:ext uri="{FF2B5EF4-FFF2-40B4-BE49-F238E27FC236}">
                      <a16:creationId xmlns:a16="http://schemas.microsoft.com/office/drawing/2014/main" id="{5454DA3A-7C8C-D442-B82E-19C95F1B883F}"/>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444" name="グループ化 443">
              <a:extLst>
                <a:ext uri="{FF2B5EF4-FFF2-40B4-BE49-F238E27FC236}">
                  <a16:creationId xmlns:a16="http://schemas.microsoft.com/office/drawing/2014/main" id="{385B95A2-3B6F-414A-9B77-E282DCCBE51C}"/>
                </a:ext>
              </a:extLst>
            </p:cNvPr>
            <p:cNvGrpSpPr/>
            <p:nvPr userDrawn="1"/>
          </p:nvGrpSpPr>
          <p:grpSpPr>
            <a:xfrm>
              <a:off x="588934" y="4710219"/>
              <a:ext cx="7052049" cy="46100"/>
              <a:chOff x="588936" y="1188681"/>
              <a:chExt cx="11014128" cy="72000"/>
            </a:xfrm>
            <a:solidFill>
              <a:schemeClr val="accent1">
                <a:lumMod val="60000"/>
                <a:lumOff val="40000"/>
              </a:schemeClr>
            </a:solidFill>
          </p:grpSpPr>
          <p:sp>
            <p:nvSpPr>
              <p:cNvPr id="596" name="円/楕円 595">
                <a:extLst>
                  <a:ext uri="{FF2B5EF4-FFF2-40B4-BE49-F238E27FC236}">
                    <a16:creationId xmlns:a16="http://schemas.microsoft.com/office/drawing/2014/main" id="{72744FDF-A738-CB46-B778-C90FEB7DDF3D}"/>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7" name="円/楕円 596">
                <a:extLst>
                  <a:ext uri="{FF2B5EF4-FFF2-40B4-BE49-F238E27FC236}">
                    <a16:creationId xmlns:a16="http://schemas.microsoft.com/office/drawing/2014/main" id="{75DBE39F-7E62-A149-80FF-48CD988759F5}"/>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8" name="円/楕円 597">
                <a:extLst>
                  <a:ext uri="{FF2B5EF4-FFF2-40B4-BE49-F238E27FC236}">
                    <a16:creationId xmlns:a16="http://schemas.microsoft.com/office/drawing/2014/main" id="{864868CE-53E0-004C-B8F9-45942A6BC814}"/>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9" name="円/楕円 598">
                <a:extLst>
                  <a:ext uri="{FF2B5EF4-FFF2-40B4-BE49-F238E27FC236}">
                    <a16:creationId xmlns:a16="http://schemas.microsoft.com/office/drawing/2014/main" id="{C5550037-AC05-F442-970C-D629A029ED1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0" name="円/楕円 599">
                <a:extLst>
                  <a:ext uri="{FF2B5EF4-FFF2-40B4-BE49-F238E27FC236}">
                    <a16:creationId xmlns:a16="http://schemas.microsoft.com/office/drawing/2014/main" id="{EB139B0B-0F37-874E-888E-0096612DA8BB}"/>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1" name="円/楕円 600">
                <a:extLst>
                  <a:ext uri="{FF2B5EF4-FFF2-40B4-BE49-F238E27FC236}">
                    <a16:creationId xmlns:a16="http://schemas.microsoft.com/office/drawing/2014/main" id="{5BABC820-0C5D-D344-B48E-6D5FD97DF8A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2" name="円/楕円 601">
                <a:extLst>
                  <a:ext uri="{FF2B5EF4-FFF2-40B4-BE49-F238E27FC236}">
                    <a16:creationId xmlns:a16="http://schemas.microsoft.com/office/drawing/2014/main" id="{BFDC6778-6EE9-3D45-9DE7-FD968813CA46}"/>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3" name="円/楕円 602">
                <a:extLst>
                  <a:ext uri="{FF2B5EF4-FFF2-40B4-BE49-F238E27FC236}">
                    <a16:creationId xmlns:a16="http://schemas.microsoft.com/office/drawing/2014/main" id="{DA4F23BF-42AC-C748-9B57-5F4207BD7BF2}"/>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4" name="円/楕円 603">
                <a:extLst>
                  <a:ext uri="{FF2B5EF4-FFF2-40B4-BE49-F238E27FC236}">
                    <a16:creationId xmlns:a16="http://schemas.microsoft.com/office/drawing/2014/main" id="{828090B7-F706-DB42-8438-2E898CCD3CF2}"/>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5" name="円/楕円 604">
                <a:extLst>
                  <a:ext uri="{FF2B5EF4-FFF2-40B4-BE49-F238E27FC236}">
                    <a16:creationId xmlns:a16="http://schemas.microsoft.com/office/drawing/2014/main" id="{F08CEB77-10BF-494E-B843-E795BB15E84F}"/>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6" name="円/楕円 605">
                <a:extLst>
                  <a:ext uri="{FF2B5EF4-FFF2-40B4-BE49-F238E27FC236}">
                    <a16:creationId xmlns:a16="http://schemas.microsoft.com/office/drawing/2014/main" id="{42D3154C-EB9D-5A44-B7A1-B7BF8C8B84C4}"/>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7" name="円/楕円 606">
                <a:extLst>
                  <a:ext uri="{FF2B5EF4-FFF2-40B4-BE49-F238E27FC236}">
                    <a16:creationId xmlns:a16="http://schemas.microsoft.com/office/drawing/2014/main" id="{5F0D960D-B3FD-8347-B7BC-EF5D3DC5671D}"/>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5" name="グループ化 444">
              <a:extLst>
                <a:ext uri="{FF2B5EF4-FFF2-40B4-BE49-F238E27FC236}">
                  <a16:creationId xmlns:a16="http://schemas.microsoft.com/office/drawing/2014/main" id="{D8A896C9-ED0C-2A48-A100-6AA05B30EEB2}"/>
                </a:ext>
              </a:extLst>
            </p:cNvPr>
            <p:cNvGrpSpPr/>
            <p:nvPr userDrawn="1"/>
          </p:nvGrpSpPr>
          <p:grpSpPr>
            <a:xfrm>
              <a:off x="588934" y="5189005"/>
              <a:ext cx="7052049" cy="46100"/>
              <a:chOff x="588936" y="1188681"/>
              <a:chExt cx="11014128" cy="72000"/>
            </a:xfrm>
            <a:solidFill>
              <a:schemeClr val="accent1">
                <a:lumMod val="60000"/>
                <a:lumOff val="40000"/>
              </a:schemeClr>
            </a:solidFill>
          </p:grpSpPr>
          <p:sp>
            <p:nvSpPr>
              <p:cNvPr id="584" name="円/楕円 583">
                <a:extLst>
                  <a:ext uri="{FF2B5EF4-FFF2-40B4-BE49-F238E27FC236}">
                    <a16:creationId xmlns:a16="http://schemas.microsoft.com/office/drawing/2014/main" id="{5E8DE6E9-11AA-8E45-AC52-27977D545CA1}"/>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5" name="円/楕円 584">
                <a:extLst>
                  <a:ext uri="{FF2B5EF4-FFF2-40B4-BE49-F238E27FC236}">
                    <a16:creationId xmlns:a16="http://schemas.microsoft.com/office/drawing/2014/main" id="{DE18C259-5FB4-F343-8F21-F34A99447ACB}"/>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6" name="円/楕円 585">
                <a:extLst>
                  <a:ext uri="{FF2B5EF4-FFF2-40B4-BE49-F238E27FC236}">
                    <a16:creationId xmlns:a16="http://schemas.microsoft.com/office/drawing/2014/main" id="{B69E4DF1-AD5A-304A-A653-BB3A05C1779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7" name="円/楕円 586">
                <a:extLst>
                  <a:ext uri="{FF2B5EF4-FFF2-40B4-BE49-F238E27FC236}">
                    <a16:creationId xmlns:a16="http://schemas.microsoft.com/office/drawing/2014/main" id="{68483F15-C933-A644-B12D-18FED6462B2E}"/>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8" name="円/楕円 587">
                <a:extLst>
                  <a:ext uri="{FF2B5EF4-FFF2-40B4-BE49-F238E27FC236}">
                    <a16:creationId xmlns:a16="http://schemas.microsoft.com/office/drawing/2014/main" id="{16C063D6-EFAE-D94C-9C92-C12E8C7068C3}"/>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9" name="円/楕円 588">
                <a:extLst>
                  <a:ext uri="{FF2B5EF4-FFF2-40B4-BE49-F238E27FC236}">
                    <a16:creationId xmlns:a16="http://schemas.microsoft.com/office/drawing/2014/main" id="{99E83AD8-E525-B443-B578-B3077C32BA1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0" name="円/楕円 589">
                <a:extLst>
                  <a:ext uri="{FF2B5EF4-FFF2-40B4-BE49-F238E27FC236}">
                    <a16:creationId xmlns:a16="http://schemas.microsoft.com/office/drawing/2014/main" id="{22C47487-839F-0E49-948B-453E3C917254}"/>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1" name="円/楕円 590">
                <a:extLst>
                  <a:ext uri="{FF2B5EF4-FFF2-40B4-BE49-F238E27FC236}">
                    <a16:creationId xmlns:a16="http://schemas.microsoft.com/office/drawing/2014/main" id="{1F16D366-D550-6B47-83C2-F12A19AD4EF3}"/>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2" name="円/楕円 591">
                <a:extLst>
                  <a:ext uri="{FF2B5EF4-FFF2-40B4-BE49-F238E27FC236}">
                    <a16:creationId xmlns:a16="http://schemas.microsoft.com/office/drawing/2014/main" id="{734BE9F4-9F30-D247-9DEF-B12C636214DA}"/>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3" name="円/楕円 592">
                <a:extLst>
                  <a:ext uri="{FF2B5EF4-FFF2-40B4-BE49-F238E27FC236}">
                    <a16:creationId xmlns:a16="http://schemas.microsoft.com/office/drawing/2014/main" id="{B0CCF6DC-B6AB-9748-9002-DD7FB3C4CFC4}"/>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4" name="円/楕円 593">
                <a:extLst>
                  <a:ext uri="{FF2B5EF4-FFF2-40B4-BE49-F238E27FC236}">
                    <a16:creationId xmlns:a16="http://schemas.microsoft.com/office/drawing/2014/main" id="{78AF0AAD-A0B5-E846-BB47-44F5BDEE083F}"/>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5" name="円/楕円 594">
                <a:extLst>
                  <a:ext uri="{FF2B5EF4-FFF2-40B4-BE49-F238E27FC236}">
                    <a16:creationId xmlns:a16="http://schemas.microsoft.com/office/drawing/2014/main" id="{A7FDDA0A-7A90-034D-A7EC-17A7030CA54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6" name="グループ化 445">
              <a:extLst>
                <a:ext uri="{FF2B5EF4-FFF2-40B4-BE49-F238E27FC236}">
                  <a16:creationId xmlns:a16="http://schemas.microsoft.com/office/drawing/2014/main" id="{339A1B30-D554-DB41-A393-D4E366AC1B57}"/>
                </a:ext>
              </a:extLst>
            </p:cNvPr>
            <p:cNvGrpSpPr/>
            <p:nvPr userDrawn="1"/>
          </p:nvGrpSpPr>
          <p:grpSpPr>
            <a:xfrm>
              <a:off x="588934" y="5667791"/>
              <a:ext cx="7052049" cy="46100"/>
              <a:chOff x="588936" y="1188681"/>
              <a:chExt cx="11014128" cy="72000"/>
            </a:xfrm>
            <a:solidFill>
              <a:schemeClr val="accent1">
                <a:lumMod val="60000"/>
                <a:lumOff val="40000"/>
              </a:schemeClr>
            </a:solidFill>
          </p:grpSpPr>
          <p:sp>
            <p:nvSpPr>
              <p:cNvPr id="572" name="円/楕円 571">
                <a:extLst>
                  <a:ext uri="{FF2B5EF4-FFF2-40B4-BE49-F238E27FC236}">
                    <a16:creationId xmlns:a16="http://schemas.microsoft.com/office/drawing/2014/main" id="{B225FF56-B129-1740-A9C0-06EDAF242162}"/>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3" name="円/楕円 572">
                <a:extLst>
                  <a:ext uri="{FF2B5EF4-FFF2-40B4-BE49-F238E27FC236}">
                    <a16:creationId xmlns:a16="http://schemas.microsoft.com/office/drawing/2014/main" id="{01EFCE09-2AA9-624C-B568-FEFDDAFE2FD9}"/>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4" name="円/楕円 573">
                <a:extLst>
                  <a:ext uri="{FF2B5EF4-FFF2-40B4-BE49-F238E27FC236}">
                    <a16:creationId xmlns:a16="http://schemas.microsoft.com/office/drawing/2014/main" id="{74E8B3F9-516C-454A-AAA6-558C616D265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5" name="円/楕円 574">
                <a:extLst>
                  <a:ext uri="{FF2B5EF4-FFF2-40B4-BE49-F238E27FC236}">
                    <a16:creationId xmlns:a16="http://schemas.microsoft.com/office/drawing/2014/main" id="{E542847F-683D-8A49-884F-DA484598216B}"/>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6" name="円/楕円 575">
                <a:extLst>
                  <a:ext uri="{FF2B5EF4-FFF2-40B4-BE49-F238E27FC236}">
                    <a16:creationId xmlns:a16="http://schemas.microsoft.com/office/drawing/2014/main" id="{D282E537-0FFD-5646-BA0C-87450DDFC7FD}"/>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7" name="円/楕円 576">
                <a:extLst>
                  <a:ext uri="{FF2B5EF4-FFF2-40B4-BE49-F238E27FC236}">
                    <a16:creationId xmlns:a16="http://schemas.microsoft.com/office/drawing/2014/main" id="{37768520-CA09-214C-B6F5-6005C46927FC}"/>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8" name="円/楕円 577">
                <a:extLst>
                  <a:ext uri="{FF2B5EF4-FFF2-40B4-BE49-F238E27FC236}">
                    <a16:creationId xmlns:a16="http://schemas.microsoft.com/office/drawing/2014/main" id="{39444763-DAB4-F849-AA1B-8BEBBC93999C}"/>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9" name="円/楕円 578">
                <a:extLst>
                  <a:ext uri="{FF2B5EF4-FFF2-40B4-BE49-F238E27FC236}">
                    <a16:creationId xmlns:a16="http://schemas.microsoft.com/office/drawing/2014/main" id="{416EF50C-441E-8E40-AEE9-F673467610FA}"/>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0" name="円/楕円 579">
                <a:extLst>
                  <a:ext uri="{FF2B5EF4-FFF2-40B4-BE49-F238E27FC236}">
                    <a16:creationId xmlns:a16="http://schemas.microsoft.com/office/drawing/2014/main" id="{44E067FE-F6E1-534D-9F30-41236AE5ECD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1" name="円/楕円 580">
                <a:extLst>
                  <a:ext uri="{FF2B5EF4-FFF2-40B4-BE49-F238E27FC236}">
                    <a16:creationId xmlns:a16="http://schemas.microsoft.com/office/drawing/2014/main" id="{3F1F59FB-7EBE-D14D-9772-33511B4ECAC6}"/>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2" name="円/楕円 581">
                <a:extLst>
                  <a:ext uri="{FF2B5EF4-FFF2-40B4-BE49-F238E27FC236}">
                    <a16:creationId xmlns:a16="http://schemas.microsoft.com/office/drawing/2014/main" id="{1E9096C9-A97E-DB4E-9EF5-C49587779E0A}"/>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3" name="円/楕円 582">
                <a:extLst>
                  <a:ext uri="{FF2B5EF4-FFF2-40B4-BE49-F238E27FC236}">
                    <a16:creationId xmlns:a16="http://schemas.microsoft.com/office/drawing/2014/main" id="{DA52EF03-E5E0-2F4E-A6F1-B02A6E16590B}"/>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7" name="グループ化 446">
              <a:extLst>
                <a:ext uri="{FF2B5EF4-FFF2-40B4-BE49-F238E27FC236}">
                  <a16:creationId xmlns:a16="http://schemas.microsoft.com/office/drawing/2014/main" id="{D1423892-4778-4042-9B2E-5D7D92B2A2B2}"/>
                </a:ext>
              </a:extLst>
            </p:cNvPr>
            <p:cNvGrpSpPr/>
            <p:nvPr userDrawn="1"/>
          </p:nvGrpSpPr>
          <p:grpSpPr>
            <a:xfrm>
              <a:off x="588935" y="6146577"/>
              <a:ext cx="7052049" cy="46100"/>
              <a:chOff x="588936" y="1188681"/>
              <a:chExt cx="11014128" cy="72000"/>
            </a:xfrm>
            <a:solidFill>
              <a:schemeClr val="accent1">
                <a:lumMod val="60000"/>
                <a:lumOff val="40000"/>
              </a:schemeClr>
            </a:solidFill>
          </p:grpSpPr>
          <p:sp>
            <p:nvSpPr>
              <p:cNvPr id="560" name="円/楕円 559">
                <a:extLst>
                  <a:ext uri="{FF2B5EF4-FFF2-40B4-BE49-F238E27FC236}">
                    <a16:creationId xmlns:a16="http://schemas.microsoft.com/office/drawing/2014/main" id="{5804C665-4B93-2B40-9004-AF406981C2A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1" name="円/楕円 560">
                <a:extLst>
                  <a:ext uri="{FF2B5EF4-FFF2-40B4-BE49-F238E27FC236}">
                    <a16:creationId xmlns:a16="http://schemas.microsoft.com/office/drawing/2014/main" id="{40AE5E14-DDA2-304C-901A-E6826840CBEE}"/>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2" name="円/楕円 561">
                <a:extLst>
                  <a:ext uri="{FF2B5EF4-FFF2-40B4-BE49-F238E27FC236}">
                    <a16:creationId xmlns:a16="http://schemas.microsoft.com/office/drawing/2014/main" id="{A9BA49BD-B541-9343-8AE2-92CC710D867F}"/>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3" name="円/楕円 562">
                <a:extLst>
                  <a:ext uri="{FF2B5EF4-FFF2-40B4-BE49-F238E27FC236}">
                    <a16:creationId xmlns:a16="http://schemas.microsoft.com/office/drawing/2014/main" id="{A4C108DC-781E-F44D-950E-54765D2BC09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4" name="円/楕円 563">
                <a:extLst>
                  <a:ext uri="{FF2B5EF4-FFF2-40B4-BE49-F238E27FC236}">
                    <a16:creationId xmlns:a16="http://schemas.microsoft.com/office/drawing/2014/main" id="{0EDBECFC-1383-F143-88DD-D71D67BFD260}"/>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5" name="円/楕円 564">
                <a:extLst>
                  <a:ext uri="{FF2B5EF4-FFF2-40B4-BE49-F238E27FC236}">
                    <a16:creationId xmlns:a16="http://schemas.microsoft.com/office/drawing/2014/main" id="{48E7946A-A6CF-9F46-A0A7-44698363E389}"/>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6" name="円/楕円 565">
                <a:extLst>
                  <a:ext uri="{FF2B5EF4-FFF2-40B4-BE49-F238E27FC236}">
                    <a16:creationId xmlns:a16="http://schemas.microsoft.com/office/drawing/2014/main" id="{673198F4-94AF-214A-8742-E69DE2A82E5F}"/>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7" name="円/楕円 566">
                <a:extLst>
                  <a:ext uri="{FF2B5EF4-FFF2-40B4-BE49-F238E27FC236}">
                    <a16:creationId xmlns:a16="http://schemas.microsoft.com/office/drawing/2014/main" id="{684D1C88-EDEB-B84A-A927-D77ADAD2B9FA}"/>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8" name="円/楕円 567">
                <a:extLst>
                  <a:ext uri="{FF2B5EF4-FFF2-40B4-BE49-F238E27FC236}">
                    <a16:creationId xmlns:a16="http://schemas.microsoft.com/office/drawing/2014/main" id="{177F7169-6421-224D-A788-B00EEEC5921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9" name="円/楕円 568">
                <a:extLst>
                  <a:ext uri="{FF2B5EF4-FFF2-40B4-BE49-F238E27FC236}">
                    <a16:creationId xmlns:a16="http://schemas.microsoft.com/office/drawing/2014/main" id="{7993AD0A-A5A1-124A-BC94-5AA37994A628}"/>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0" name="円/楕円 569">
                <a:extLst>
                  <a:ext uri="{FF2B5EF4-FFF2-40B4-BE49-F238E27FC236}">
                    <a16:creationId xmlns:a16="http://schemas.microsoft.com/office/drawing/2014/main" id="{6A4C2193-7146-6146-ADF3-4B90C643A2CB}"/>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1" name="円/楕円 570">
                <a:extLst>
                  <a:ext uri="{FF2B5EF4-FFF2-40B4-BE49-F238E27FC236}">
                    <a16:creationId xmlns:a16="http://schemas.microsoft.com/office/drawing/2014/main" id="{84614B76-991A-B148-B58E-3C69E30128B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8" name="グループ化 447">
              <a:extLst>
                <a:ext uri="{FF2B5EF4-FFF2-40B4-BE49-F238E27FC236}">
                  <a16:creationId xmlns:a16="http://schemas.microsoft.com/office/drawing/2014/main" id="{3B00239F-7D18-644C-9DC1-8E384AA54BE7}"/>
                </a:ext>
              </a:extLst>
            </p:cNvPr>
            <p:cNvGrpSpPr/>
            <p:nvPr userDrawn="1"/>
          </p:nvGrpSpPr>
          <p:grpSpPr>
            <a:xfrm>
              <a:off x="588935" y="6625363"/>
              <a:ext cx="7052049" cy="46100"/>
              <a:chOff x="588936" y="1188681"/>
              <a:chExt cx="11014128" cy="72000"/>
            </a:xfrm>
            <a:solidFill>
              <a:schemeClr val="accent1">
                <a:lumMod val="60000"/>
                <a:lumOff val="40000"/>
              </a:schemeClr>
            </a:solidFill>
          </p:grpSpPr>
          <p:sp>
            <p:nvSpPr>
              <p:cNvPr id="548" name="円/楕円 547">
                <a:extLst>
                  <a:ext uri="{FF2B5EF4-FFF2-40B4-BE49-F238E27FC236}">
                    <a16:creationId xmlns:a16="http://schemas.microsoft.com/office/drawing/2014/main" id="{EEA79DDF-9028-F249-9354-F7E09040E4F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9" name="円/楕円 548">
                <a:extLst>
                  <a:ext uri="{FF2B5EF4-FFF2-40B4-BE49-F238E27FC236}">
                    <a16:creationId xmlns:a16="http://schemas.microsoft.com/office/drawing/2014/main" id="{AE393ACD-16E6-654B-8172-08DD7096E385}"/>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0" name="円/楕円 549">
                <a:extLst>
                  <a:ext uri="{FF2B5EF4-FFF2-40B4-BE49-F238E27FC236}">
                    <a16:creationId xmlns:a16="http://schemas.microsoft.com/office/drawing/2014/main" id="{BDA177FF-EF27-B342-BD60-C70C4FC7F95B}"/>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1" name="円/楕円 550">
                <a:extLst>
                  <a:ext uri="{FF2B5EF4-FFF2-40B4-BE49-F238E27FC236}">
                    <a16:creationId xmlns:a16="http://schemas.microsoft.com/office/drawing/2014/main" id="{EBF0F36C-0558-6244-87DB-130ECFDA2D93}"/>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2" name="円/楕円 551">
                <a:extLst>
                  <a:ext uri="{FF2B5EF4-FFF2-40B4-BE49-F238E27FC236}">
                    <a16:creationId xmlns:a16="http://schemas.microsoft.com/office/drawing/2014/main" id="{2E1034CB-D4FE-8740-98BB-E3258A1DF533}"/>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3" name="円/楕円 552">
                <a:extLst>
                  <a:ext uri="{FF2B5EF4-FFF2-40B4-BE49-F238E27FC236}">
                    <a16:creationId xmlns:a16="http://schemas.microsoft.com/office/drawing/2014/main" id="{E9EB497B-56CA-D14E-A3CA-F3FEB845363A}"/>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4" name="円/楕円 553">
                <a:extLst>
                  <a:ext uri="{FF2B5EF4-FFF2-40B4-BE49-F238E27FC236}">
                    <a16:creationId xmlns:a16="http://schemas.microsoft.com/office/drawing/2014/main" id="{58A653D3-196D-1543-82B0-734F2A5D66A0}"/>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5" name="円/楕円 554">
                <a:extLst>
                  <a:ext uri="{FF2B5EF4-FFF2-40B4-BE49-F238E27FC236}">
                    <a16:creationId xmlns:a16="http://schemas.microsoft.com/office/drawing/2014/main" id="{F4F8B0B4-90BC-3944-9587-0B020D324901}"/>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6" name="円/楕円 555">
                <a:extLst>
                  <a:ext uri="{FF2B5EF4-FFF2-40B4-BE49-F238E27FC236}">
                    <a16:creationId xmlns:a16="http://schemas.microsoft.com/office/drawing/2014/main" id="{E4CB9D29-2D5C-D64A-BF01-83141FB0B312}"/>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7" name="円/楕円 556">
                <a:extLst>
                  <a:ext uri="{FF2B5EF4-FFF2-40B4-BE49-F238E27FC236}">
                    <a16:creationId xmlns:a16="http://schemas.microsoft.com/office/drawing/2014/main" id="{5AA80249-EB44-1848-980E-E316C17C6C7D}"/>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8" name="円/楕円 557">
                <a:extLst>
                  <a:ext uri="{FF2B5EF4-FFF2-40B4-BE49-F238E27FC236}">
                    <a16:creationId xmlns:a16="http://schemas.microsoft.com/office/drawing/2014/main" id="{C21B9D2D-B4C0-5341-ABD9-797272FBC1CC}"/>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9" name="円/楕円 558">
                <a:extLst>
                  <a:ext uri="{FF2B5EF4-FFF2-40B4-BE49-F238E27FC236}">
                    <a16:creationId xmlns:a16="http://schemas.microsoft.com/office/drawing/2014/main" id="{8122DE00-85FC-E54D-8E6E-B52BA88CAAAF}"/>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49" name="円/楕円 448">
              <a:extLst>
                <a:ext uri="{FF2B5EF4-FFF2-40B4-BE49-F238E27FC236}">
                  <a16:creationId xmlns:a16="http://schemas.microsoft.com/office/drawing/2014/main" id="{9B8D9AE1-D99C-784E-8352-B1A04993172B}"/>
                </a:ext>
              </a:extLst>
            </p:cNvPr>
            <p:cNvSpPr>
              <a:spLocks noChangeAspect="1"/>
            </p:cNvSpPr>
            <p:nvPr userDrawn="1"/>
          </p:nvSpPr>
          <p:spPr>
            <a:xfrm>
              <a:off x="8141482"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0" name="円/楕円 449">
              <a:extLst>
                <a:ext uri="{FF2B5EF4-FFF2-40B4-BE49-F238E27FC236}">
                  <a16:creationId xmlns:a16="http://schemas.microsoft.com/office/drawing/2014/main" id="{3CA721FE-9437-7746-BD12-0DA437DC9A54}"/>
                </a:ext>
              </a:extLst>
            </p:cNvPr>
            <p:cNvSpPr>
              <a:spLocks noChangeAspect="1"/>
            </p:cNvSpPr>
            <p:nvPr userDrawn="1"/>
          </p:nvSpPr>
          <p:spPr>
            <a:xfrm>
              <a:off x="8778387"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1" name="円/楕円 450">
              <a:extLst>
                <a:ext uri="{FF2B5EF4-FFF2-40B4-BE49-F238E27FC236}">
                  <a16:creationId xmlns:a16="http://schemas.microsoft.com/office/drawing/2014/main" id="{6A970319-0577-1041-BD78-8D6252633374}"/>
                </a:ext>
              </a:extLst>
            </p:cNvPr>
            <p:cNvSpPr>
              <a:spLocks noChangeAspect="1"/>
            </p:cNvSpPr>
            <p:nvPr userDrawn="1"/>
          </p:nvSpPr>
          <p:spPr>
            <a:xfrm>
              <a:off x="10052196"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2" name="円/楕円 451">
              <a:extLst>
                <a:ext uri="{FF2B5EF4-FFF2-40B4-BE49-F238E27FC236}">
                  <a16:creationId xmlns:a16="http://schemas.microsoft.com/office/drawing/2014/main" id="{E6A57375-A6A4-9E4C-954C-A6975CA63927}"/>
                </a:ext>
              </a:extLst>
            </p:cNvPr>
            <p:cNvSpPr>
              <a:spLocks noChangeAspect="1"/>
            </p:cNvSpPr>
            <p:nvPr userDrawn="1"/>
          </p:nvSpPr>
          <p:spPr>
            <a:xfrm>
              <a:off x="11326005"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3" name="円/楕円 452">
              <a:extLst>
                <a:ext uri="{FF2B5EF4-FFF2-40B4-BE49-F238E27FC236}">
                  <a16:creationId xmlns:a16="http://schemas.microsoft.com/office/drawing/2014/main" id="{4D12B695-529D-4A46-A6CF-12523A05C5F7}"/>
                </a:ext>
              </a:extLst>
            </p:cNvPr>
            <p:cNvSpPr>
              <a:spLocks noChangeAspect="1"/>
            </p:cNvSpPr>
            <p:nvPr userDrawn="1"/>
          </p:nvSpPr>
          <p:spPr>
            <a:xfrm>
              <a:off x="10689100"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4" name="円/楕円 453">
              <a:extLst>
                <a:ext uri="{FF2B5EF4-FFF2-40B4-BE49-F238E27FC236}">
                  <a16:creationId xmlns:a16="http://schemas.microsoft.com/office/drawing/2014/main" id="{7D638B6C-265B-6443-A652-4E29A50B3A6D}"/>
                </a:ext>
              </a:extLst>
            </p:cNvPr>
            <p:cNvSpPr>
              <a:spLocks noChangeAspect="1"/>
            </p:cNvSpPr>
            <p:nvPr userDrawn="1"/>
          </p:nvSpPr>
          <p:spPr>
            <a:xfrm>
              <a:off x="9415291"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5" name="円/楕円 454">
              <a:extLst>
                <a:ext uri="{FF2B5EF4-FFF2-40B4-BE49-F238E27FC236}">
                  <a16:creationId xmlns:a16="http://schemas.microsoft.com/office/drawing/2014/main" id="{26D9AFED-570B-A14B-8501-7E67A32D22D2}"/>
                </a:ext>
              </a:extLst>
            </p:cNvPr>
            <p:cNvSpPr>
              <a:spLocks noChangeAspect="1"/>
            </p:cNvSpPr>
            <p:nvPr userDrawn="1"/>
          </p:nvSpPr>
          <p:spPr>
            <a:xfrm>
              <a:off x="11962909"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6" name="円/楕円 455">
              <a:extLst>
                <a:ext uri="{FF2B5EF4-FFF2-40B4-BE49-F238E27FC236}">
                  <a16:creationId xmlns:a16="http://schemas.microsoft.com/office/drawing/2014/main" id="{829ADAEA-7A17-CA48-AFCE-215E4A6A9369}"/>
                </a:ext>
              </a:extLst>
            </p:cNvPr>
            <p:cNvSpPr>
              <a:spLocks noChangeAspect="1"/>
            </p:cNvSpPr>
            <p:nvPr userDrawn="1"/>
          </p:nvSpPr>
          <p:spPr>
            <a:xfrm>
              <a:off x="8141482"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7" name="円/楕円 456">
              <a:extLst>
                <a:ext uri="{FF2B5EF4-FFF2-40B4-BE49-F238E27FC236}">
                  <a16:creationId xmlns:a16="http://schemas.microsoft.com/office/drawing/2014/main" id="{EF2FE154-D8D7-0F43-A2CE-8C4CC5DAC05D}"/>
                </a:ext>
              </a:extLst>
            </p:cNvPr>
            <p:cNvSpPr>
              <a:spLocks noChangeAspect="1"/>
            </p:cNvSpPr>
            <p:nvPr userDrawn="1"/>
          </p:nvSpPr>
          <p:spPr>
            <a:xfrm>
              <a:off x="8778387"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8" name="円/楕円 457">
              <a:extLst>
                <a:ext uri="{FF2B5EF4-FFF2-40B4-BE49-F238E27FC236}">
                  <a16:creationId xmlns:a16="http://schemas.microsoft.com/office/drawing/2014/main" id="{269823F4-94B8-964E-B0F4-4FC6F185B2E9}"/>
                </a:ext>
              </a:extLst>
            </p:cNvPr>
            <p:cNvSpPr>
              <a:spLocks noChangeAspect="1"/>
            </p:cNvSpPr>
            <p:nvPr userDrawn="1"/>
          </p:nvSpPr>
          <p:spPr>
            <a:xfrm>
              <a:off x="10052196"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9" name="円/楕円 458">
              <a:extLst>
                <a:ext uri="{FF2B5EF4-FFF2-40B4-BE49-F238E27FC236}">
                  <a16:creationId xmlns:a16="http://schemas.microsoft.com/office/drawing/2014/main" id="{C4ABB8B6-74A7-6D40-BB3A-727D5B4EA449}"/>
                </a:ext>
              </a:extLst>
            </p:cNvPr>
            <p:cNvSpPr>
              <a:spLocks noChangeAspect="1"/>
            </p:cNvSpPr>
            <p:nvPr userDrawn="1"/>
          </p:nvSpPr>
          <p:spPr>
            <a:xfrm>
              <a:off x="11326005"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0" name="円/楕円 459">
              <a:extLst>
                <a:ext uri="{FF2B5EF4-FFF2-40B4-BE49-F238E27FC236}">
                  <a16:creationId xmlns:a16="http://schemas.microsoft.com/office/drawing/2014/main" id="{80703D7C-73DE-2B46-B568-65A8DB17E6C9}"/>
                </a:ext>
              </a:extLst>
            </p:cNvPr>
            <p:cNvSpPr>
              <a:spLocks noChangeAspect="1"/>
            </p:cNvSpPr>
            <p:nvPr userDrawn="1"/>
          </p:nvSpPr>
          <p:spPr>
            <a:xfrm>
              <a:off x="10689100"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1" name="円/楕円 460">
              <a:extLst>
                <a:ext uri="{FF2B5EF4-FFF2-40B4-BE49-F238E27FC236}">
                  <a16:creationId xmlns:a16="http://schemas.microsoft.com/office/drawing/2014/main" id="{E9BB7468-EB61-7D49-AACA-732EC298A338}"/>
                </a:ext>
              </a:extLst>
            </p:cNvPr>
            <p:cNvSpPr>
              <a:spLocks noChangeAspect="1"/>
            </p:cNvSpPr>
            <p:nvPr userDrawn="1"/>
          </p:nvSpPr>
          <p:spPr>
            <a:xfrm>
              <a:off x="9415291"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2" name="円/楕円 461">
              <a:extLst>
                <a:ext uri="{FF2B5EF4-FFF2-40B4-BE49-F238E27FC236}">
                  <a16:creationId xmlns:a16="http://schemas.microsoft.com/office/drawing/2014/main" id="{85FD41FB-38E4-9A49-8141-CC204249C969}"/>
                </a:ext>
              </a:extLst>
            </p:cNvPr>
            <p:cNvSpPr>
              <a:spLocks noChangeAspect="1"/>
            </p:cNvSpPr>
            <p:nvPr userDrawn="1"/>
          </p:nvSpPr>
          <p:spPr>
            <a:xfrm>
              <a:off x="11962909"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3" name="円/楕円 462">
              <a:extLst>
                <a:ext uri="{FF2B5EF4-FFF2-40B4-BE49-F238E27FC236}">
                  <a16:creationId xmlns:a16="http://schemas.microsoft.com/office/drawing/2014/main" id="{F905DA08-E291-1947-994B-4AF7E1A6E77D}"/>
                </a:ext>
              </a:extLst>
            </p:cNvPr>
            <p:cNvSpPr>
              <a:spLocks noChangeAspect="1"/>
            </p:cNvSpPr>
            <p:nvPr userDrawn="1"/>
          </p:nvSpPr>
          <p:spPr>
            <a:xfrm>
              <a:off x="8141482"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4" name="円/楕円 463">
              <a:extLst>
                <a:ext uri="{FF2B5EF4-FFF2-40B4-BE49-F238E27FC236}">
                  <a16:creationId xmlns:a16="http://schemas.microsoft.com/office/drawing/2014/main" id="{CBDD6981-CFEE-4341-B188-BB47F76C3A1C}"/>
                </a:ext>
              </a:extLst>
            </p:cNvPr>
            <p:cNvSpPr>
              <a:spLocks noChangeAspect="1"/>
            </p:cNvSpPr>
            <p:nvPr userDrawn="1"/>
          </p:nvSpPr>
          <p:spPr>
            <a:xfrm>
              <a:off x="8778387"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5" name="円/楕円 464">
              <a:extLst>
                <a:ext uri="{FF2B5EF4-FFF2-40B4-BE49-F238E27FC236}">
                  <a16:creationId xmlns:a16="http://schemas.microsoft.com/office/drawing/2014/main" id="{902CA284-52AA-8243-804F-B4014C96426C}"/>
                </a:ext>
              </a:extLst>
            </p:cNvPr>
            <p:cNvSpPr>
              <a:spLocks noChangeAspect="1"/>
            </p:cNvSpPr>
            <p:nvPr userDrawn="1"/>
          </p:nvSpPr>
          <p:spPr>
            <a:xfrm>
              <a:off x="10052196"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6" name="円/楕円 465">
              <a:extLst>
                <a:ext uri="{FF2B5EF4-FFF2-40B4-BE49-F238E27FC236}">
                  <a16:creationId xmlns:a16="http://schemas.microsoft.com/office/drawing/2014/main" id="{D1F675E5-9469-C843-8D1D-9853F8A73D87}"/>
                </a:ext>
              </a:extLst>
            </p:cNvPr>
            <p:cNvSpPr>
              <a:spLocks noChangeAspect="1"/>
            </p:cNvSpPr>
            <p:nvPr userDrawn="1"/>
          </p:nvSpPr>
          <p:spPr>
            <a:xfrm>
              <a:off x="11326005"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7" name="円/楕円 466">
              <a:extLst>
                <a:ext uri="{FF2B5EF4-FFF2-40B4-BE49-F238E27FC236}">
                  <a16:creationId xmlns:a16="http://schemas.microsoft.com/office/drawing/2014/main" id="{4E235490-0BA8-4E46-9DD3-7EE9D7441BAD}"/>
                </a:ext>
              </a:extLst>
            </p:cNvPr>
            <p:cNvSpPr>
              <a:spLocks noChangeAspect="1"/>
            </p:cNvSpPr>
            <p:nvPr userDrawn="1"/>
          </p:nvSpPr>
          <p:spPr>
            <a:xfrm>
              <a:off x="10689100"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8" name="円/楕円 467">
              <a:extLst>
                <a:ext uri="{FF2B5EF4-FFF2-40B4-BE49-F238E27FC236}">
                  <a16:creationId xmlns:a16="http://schemas.microsoft.com/office/drawing/2014/main" id="{9F4BB36F-E321-2849-B918-3FF1863CED86}"/>
                </a:ext>
              </a:extLst>
            </p:cNvPr>
            <p:cNvSpPr>
              <a:spLocks noChangeAspect="1"/>
            </p:cNvSpPr>
            <p:nvPr userDrawn="1"/>
          </p:nvSpPr>
          <p:spPr>
            <a:xfrm>
              <a:off x="9415291"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9" name="円/楕円 468">
              <a:extLst>
                <a:ext uri="{FF2B5EF4-FFF2-40B4-BE49-F238E27FC236}">
                  <a16:creationId xmlns:a16="http://schemas.microsoft.com/office/drawing/2014/main" id="{19E8DA46-3BD2-8342-82BE-77A858D148A2}"/>
                </a:ext>
              </a:extLst>
            </p:cNvPr>
            <p:cNvSpPr>
              <a:spLocks noChangeAspect="1"/>
            </p:cNvSpPr>
            <p:nvPr userDrawn="1"/>
          </p:nvSpPr>
          <p:spPr>
            <a:xfrm>
              <a:off x="11962909"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0" name="グループ化 469">
              <a:extLst>
                <a:ext uri="{FF2B5EF4-FFF2-40B4-BE49-F238E27FC236}">
                  <a16:creationId xmlns:a16="http://schemas.microsoft.com/office/drawing/2014/main" id="{F646403A-2DB7-214A-9A9C-127F8A9DB6E9}"/>
                </a:ext>
              </a:extLst>
            </p:cNvPr>
            <p:cNvGrpSpPr/>
            <p:nvPr userDrawn="1"/>
          </p:nvGrpSpPr>
          <p:grpSpPr>
            <a:xfrm>
              <a:off x="8141483" y="1838398"/>
              <a:ext cx="3867527" cy="2436717"/>
              <a:chOff x="8141483" y="1838398"/>
              <a:chExt cx="3867527" cy="2436717"/>
            </a:xfrm>
          </p:grpSpPr>
          <p:sp>
            <p:nvSpPr>
              <p:cNvPr id="506" name="円/楕円 505">
                <a:extLst>
                  <a:ext uri="{FF2B5EF4-FFF2-40B4-BE49-F238E27FC236}">
                    <a16:creationId xmlns:a16="http://schemas.microsoft.com/office/drawing/2014/main" id="{FCDD1F4E-226F-E84D-B46D-FCBCB3221F69}"/>
                  </a:ext>
                </a:extLst>
              </p:cNvPr>
              <p:cNvSpPr>
                <a:spLocks noChangeAspect="1"/>
              </p:cNvSpPr>
              <p:nvPr userDrawn="1"/>
            </p:nvSpPr>
            <p:spPr>
              <a:xfrm>
                <a:off x="8141483"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7" name="円/楕円 506">
                <a:extLst>
                  <a:ext uri="{FF2B5EF4-FFF2-40B4-BE49-F238E27FC236}">
                    <a16:creationId xmlns:a16="http://schemas.microsoft.com/office/drawing/2014/main" id="{DBF41D7B-DBE4-AC4D-94F0-D79FC943158A}"/>
                  </a:ext>
                </a:extLst>
              </p:cNvPr>
              <p:cNvSpPr>
                <a:spLocks noChangeAspect="1"/>
              </p:cNvSpPr>
              <p:nvPr userDrawn="1"/>
            </p:nvSpPr>
            <p:spPr>
              <a:xfrm>
                <a:off x="8778388"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8" name="円/楕円 507">
                <a:extLst>
                  <a:ext uri="{FF2B5EF4-FFF2-40B4-BE49-F238E27FC236}">
                    <a16:creationId xmlns:a16="http://schemas.microsoft.com/office/drawing/2014/main" id="{8791D722-28C5-B149-B84A-3F06D71FA160}"/>
                  </a:ext>
                </a:extLst>
              </p:cNvPr>
              <p:cNvSpPr>
                <a:spLocks noChangeAspect="1"/>
              </p:cNvSpPr>
              <p:nvPr userDrawn="1"/>
            </p:nvSpPr>
            <p:spPr>
              <a:xfrm>
                <a:off x="10052197"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9" name="円/楕円 508">
                <a:extLst>
                  <a:ext uri="{FF2B5EF4-FFF2-40B4-BE49-F238E27FC236}">
                    <a16:creationId xmlns:a16="http://schemas.microsoft.com/office/drawing/2014/main" id="{17EA2454-6815-3840-A70A-F9EB8B21D626}"/>
                  </a:ext>
                </a:extLst>
              </p:cNvPr>
              <p:cNvSpPr>
                <a:spLocks noChangeAspect="1"/>
              </p:cNvSpPr>
              <p:nvPr userDrawn="1"/>
            </p:nvSpPr>
            <p:spPr>
              <a:xfrm>
                <a:off x="11326006"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0" name="円/楕円 509">
                <a:extLst>
                  <a:ext uri="{FF2B5EF4-FFF2-40B4-BE49-F238E27FC236}">
                    <a16:creationId xmlns:a16="http://schemas.microsoft.com/office/drawing/2014/main" id="{35E3BB4F-530B-2B4F-84B1-9AC91A7476B1}"/>
                  </a:ext>
                </a:extLst>
              </p:cNvPr>
              <p:cNvSpPr>
                <a:spLocks noChangeAspect="1"/>
              </p:cNvSpPr>
              <p:nvPr userDrawn="1"/>
            </p:nvSpPr>
            <p:spPr>
              <a:xfrm>
                <a:off x="10689101"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1" name="円/楕円 510">
                <a:extLst>
                  <a:ext uri="{FF2B5EF4-FFF2-40B4-BE49-F238E27FC236}">
                    <a16:creationId xmlns:a16="http://schemas.microsoft.com/office/drawing/2014/main" id="{0BF6B383-4A55-C943-BA27-94BEE85F290D}"/>
                  </a:ext>
                </a:extLst>
              </p:cNvPr>
              <p:cNvSpPr>
                <a:spLocks noChangeAspect="1"/>
              </p:cNvSpPr>
              <p:nvPr userDrawn="1"/>
            </p:nvSpPr>
            <p:spPr>
              <a:xfrm>
                <a:off x="9415292"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2" name="円/楕円 511">
                <a:extLst>
                  <a:ext uri="{FF2B5EF4-FFF2-40B4-BE49-F238E27FC236}">
                    <a16:creationId xmlns:a16="http://schemas.microsoft.com/office/drawing/2014/main" id="{7521A8A6-414C-D145-B3C5-2FD312E434F6}"/>
                  </a:ext>
                </a:extLst>
              </p:cNvPr>
              <p:cNvSpPr>
                <a:spLocks noChangeAspect="1"/>
              </p:cNvSpPr>
              <p:nvPr userDrawn="1"/>
            </p:nvSpPr>
            <p:spPr>
              <a:xfrm>
                <a:off x="11962910"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3" name="円/楕円 512">
                <a:extLst>
                  <a:ext uri="{FF2B5EF4-FFF2-40B4-BE49-F238E27FC236}">
                    <a16:creationId xmlns:a16="http://schemas.microsoft.com/office/drawing/2014/main" id="{284F08C0-9628-5E44-85B2-12DF2577598E}"/>
                  </a:ext>
                </a:extLst>
              </p:cNvPr>
              <p:cNvSpPr>
                <a:spLocks noChangeAspect="1"/>
              </p:cNvSpPr>
              <p:nvPr userDrawn="1"/>
            </p:nvSpPr>
            <p:spPr>
              <a:xfrm>
                <a:off x="8141483"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4" name="円/楕円 513">
                <a:extLst>
                  <a:ext uri="{FF2B5EF4-FFF2-40B4-BE49-F238E27FC236}">
                    <a16:creationId xmlns:a16="http://schemas.microsoft.com/office/drawing/2014/main" id="{F02C6ADA-BC99-0648-AB39-D04E67AECB79}"/>
                  </a:ext>
                </a:extLst>
              </p:cNvPr>
              <p:cNvSpPr>
                <a:spLocks noChangeAspect="1"/>
              </p:cNvSpPr>
              <p:nvPr userDrawn="1"/>
            </p:nvSpPr>
            <p:spPr>
              <a:xfrm>
                <a:off x="8778388"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5" name="円/楕円 514">
                <a:extLst>
                  <a:ext uri="{FF2B5EF4-FFF2-40B4-BE49-F238E27FC236}">
                    <a16:creationId xmlns:a16="http://schemas.microsoft.com/office/drawing/2014/main" id="{CE88165E-8CC7-004E-9F4C-AC3D4FEE2697}"/>
                  </a:ext>
                </a:extLst>
              </p:cNvPr>
              <p:cNvSpPr>
                <a:spLocks noChangeAspect="1"/>
              </p:cNvSpPr>
              <p:nvPr userDrawn="1"/>
            </p:nvSpPr>
            <p:spPr>
              <a:xfrm>
                <a:off x="10052197"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6" name="円/楕円 515">
                <a:extLst>
                  <a:ext uri="{FF2B5EF4-FFF2-40B4-BE49-F238E27FC236}">
                    <a16:creationId xmlns:a16="http://schemas.microsoft.com/office/drawing/2014/main" id="{996EC94C-66F7-7945-B17F-7C0979708A6F}"/>
                  </a:ext>
                </a:extLst>
              </p:cNvPr>
              <p:cNvSpPr>
                <a:spLocks noChangeAspect="1"/>
              </p:cNvSpPr>
              <p:nvPr userDrawn="1"/>
            </p:nvSpPr>
            <p:spPr>
              <a:xfrm>
                <a:off x="11326006"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7" name="円/楕円 516">
                <a:extLst>
                  <a:ext uri="{FF2B5EF4-FFF2-40B4-BE49-F238E27FC236}">
                    <a16:creationId xmlns:a16="http://schemas.microsoft.com/office/drawing/2014/main" id="{36E9DE61-2F1A-E140-8148-448F69654787}"/>
                  </a:ext>
                </a:extLst>
              </p:cNvPr>
              <p:cNvSpPr>
                <a:spLocks noChangeAspect="1"/>
              </p:cNvSpPr>
              <p:nvPr userDrawn="1"/>
            </p:nvSpPr>
            <p:spPr>
              <a:xfrm>
                <a:off x="10689101"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8" name="円/楕円 517">
                <a:extLst>
                  <a:ext uri="{FF2B5EF4-FFF2-40B4-BE49-F238E27FC236}">
                    <a16:creationId xmlns:a16="http://schemas.microsoft.com/office/drawing/2014/main" id="{219349E4-C237-E645-855A-63F498084BEA}"/>
                  </a:ext>
                </a:extLst>
              </p:cNvPr>
              <p:cNvSpPr>
                <a:spLocks noChangeAspect="1"/>
              </p:cNvSpPr>
              <p:nvPr userDrawn="1"/>
            </p:nvSpPr>
            <p:spPr>
              <a:xfrm>
                <a:off x="9415292"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9" name="円/楕円 518">
                <a:extLst>
                  <a:ext uri="{FF2B5EF4-FFF2-40B4-BE49-F238E27FC236}">
                    <a16:creationId xmlns:a16="http://schemas.microsoft.com/office/drawing/2014/main" id="{78C5A84B-965B-604F-84AA-2E0D4328CDEB}"/>
                  </a:ext>
                </a:extLst>
              </p:cNvPr>
              <p:cNvSpPr>
                <a:spLocks noChangeAspect="1"/>
              </p:cNvSpPr>
              <p:nvPr userDrawn="1"/>
            </p:nvSpPr>
            <p:spPr>
              <a:xfrm>
                <a:off x="11962910"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0" name="円/楕円 519">
                <a:extLst>
                  <a:ext uri="{FF2B5EF4-FFF2-40B4-BE49-F238E27FC236}">
                    <a16:creationId xmlns:a16="http://schemas.microsoft.com/office/drawing/2014/main" id="{9A0105FE-90B6-4744-93D9-55FB8EDCF02F}"/>
                  </a:ext>
                </a:extLst>
              </p:cNvPr>
              <p:cNvSpPr>
                <a:spLocks noChangeAspect="1"/>
              </p:cNvSpPr>
              <p:nvPr userDrawn="1"/>
            </p:nvSpPr>
            <p:spPr>
              <a:xfrm>
                <a:off x="8141483"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1" name="円/楕円 520">
                <a:extLst>
                  <a:ext uri="{FF2B5EF4-FFF2-40B4-BE49-F238E27FC236}">
                    <a16:creationId xmlns:a16="http://schemas.microsoft.com/office/drawing/2014/main" id="{9B2D3C68-8494-EA42-AF15-F1DEB640031D}"/>
                  </a:ext>
                </a:extLst>
              </p:cNvPr>
              <p:cNvSpPr>
                <a:spLocks noChangeAspect="1"/>
              </p:cNvSpPr>
              <p:nvPr userDrawn="1"/>
            </p:nvSpPr>
            <p:spPr>
              <a:xfrm>
                <a:off x="8778388"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2" name="円/楕円 521">
                <a:extLst>
                  <a:ext uri="{FF2B5EF4-FFF2-40B4-BE49-F238E27FC236}">
                    <a16:creationId xmlns:a16="http://schemas.microsoft.com/office/drawing/2014/main" id="{4A81AF58-1F5A-0E4B-98AF-AD83E4894B01}"/>
                  </a:ext>
                </a:extLst>
              </p:cNvPr>
              <p:cNvSpPr>
                <a:spLocks noChangeAspect="1"/>
              </p:cNvSpPr>
              <p:nvPr userDrawn="1"/>
            </p:nvSpPr>
            <p:spPr>
              <a:xfrm>
                <a:off x="10052197"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3" name="円/楕円 522">
                <a:extLst>
                  <a:ext uri="{FF2B5EF4-FFF2-40B4-BE49-F238E27FC236}">
                    <a16:creationId xmlns:a16="http://schemas.microsoft.com/office/drawing/2014/main" id="{BB958E99-D8F3-664E-96C9-F466188A41FA}"/>
                  </a:ext>
                </a:extLst>
              </p:cNvPr>
              <p:cNvSpPr>
                <a:spLocks noChangeAspect="1"/>
              </p:cNvSpPr>
              <p:nvPr userDrawn="1"/>
            </p:nvSpPr>
            <p:spPr>
              <a:xfrm>
                <a:off x="11326006"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4" name="円/楕円 523">
                <a:extLst>
                  <a:ext uri="{FF2B5EF4-FFF2-40B4-BE49-F238E27FC236}">
                    <a16:creationId xmlns:a16="http://schemas.microsoft.com/office/drawing/2014/main" id="{9855BA63-8F26-EE44-88DB-58381F5C790E}"/>
                  </a:ext>
                </a:extLst>
              </p:cNvPr>
              <p:cNvSpPr>
                <a:spLocks noChangeAspect="1"/>
              </p:cNvSpPr>
              <p:nvPr userDrawn="1"/>
            </p:nvSpPr>
            <p:spPr>
              <a:xfrm>
                <a:off x="10689101"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5" name="円/楕円 524">
                <a:extLst>
                  <a:ext uri="{FF2B5EF4-FFF2-40B4-BE49-F238E27FC236}">
                    <a16:creationId xmlns:a16="http://schemas.microsoft.com/office/drawing/2014/main" id="{7ADFD61A-6EDE-0447-929E-81F8D0144B51}"/>
                  </a:ext>
                </a:extLst>
              </p:cNvPr>
              <p:cNvSpPr>
                <a:spLocks noChangeAspect="1"/>
              </p:cNvSpPr>
              <p:nvPr userDrawn="1"/>
            </p:nvSpPr>
            <p:spPr>
              <a:xfrm>
                <a:off x="9415292"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6" name="円/楕円 525">
                <a:extLst>
                  <a:ext uri="{FF2B5EF4-FFF2-40B4-BE49-F238E27FC236}">
                    <a16:creationId xmlns:a16="http://schemas.microsoft.com/office/drawing/2014/main" id="{64E93548-499A-BC48-8CF1-B298E3456229}"/>
                  </a:ext>
                </a:extLst>
              </p:cNvPr>
              <p:cNvSpPr>
                <a:spLocks noChangeAspect="1"/>
              </p:cNvSpPr>
              <p:nvPr userDrawn="1"/>
            </p:nvSpPr>
            <p:spPr>
              <a:xfrm>
                <a:off x="11962910"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7" name="円/楕円 526">
                <a:extLst>
                  <a:ext uri="{FF2B5EF4-FFF2-40B4-BE49-F238E27FC236}">
                    <a16:creationId xmlns:a16="http://schemas.microsoft.com/office/drawing/2014/main" id="{03FA4785-AF64-A342-8D33-3FB5B16CD8E9}"/>
                  </a:ext>
                </a:extLst>
              </p:cNvPr>
              <p:cNvSpPr>
                <a:spLocks noChangeAspect="1"/>
              </p:cNvSpPr>
              <p:nvPr userDrawn="1"/>
            </p:nvSpPr>
            <p:spPr>
              <a:xfrm>
                <a:off x="8141483"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8" name="円/楕円 527">
                <a:extLst>
                  <a:ext uri="{FF2B5EF4-FFF2-40B4-BE49-F238E27FC236}">
                    <a16:creationId xmlns:a16="http://schemas.microsoft.com/office/drawing/2014/main" id="{49E7B030-D816-324D-BE62-5B19CDD34E59}"/>
                  </a:ext>
                </a:extLst>
              </p:cNvPr>
              <p:cNvSpPr>
                <a:spLocks noChangeAspect="1"/>
              </p:cNvSpPr>
              <p:nvPr userDrawn="1"/>
            </p:nvSpPr>
            <p:spPr>
              <a:xfrm>
                <a:off x="8778388"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9" name="円/楕円 528">
                <a:extLst>
                  <a:ext uri="{FF2B5EF4-FFF2-40B4-BE49-F238E27FC236}">
                    <a16:creationId xmlns:a16="http://schemas.microsoft.com/office/drawing/2014/main" id="{A3FA406B-F7B6-614F-9CA4-36EBD40441AD}"/>
                  </a:ext>
                </a:extLst>
              </p:cNvPr>
              <p:cNvSpPr>
                <a:spLocks noChangeAspect="1"/>
              </p:cNvSpPr>
              <p:nvPr userDrawn="1"/>
            </p:nvSpPr>
            <p:spPr>
              <a:xfrm>
                <a:off x="10052197"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0" name="円/楕円 529">
                <a:extLst>
                  <a:ext uri="{FF2B5EF4-FFF2-40B4-BE49-F238E27FC236}">
                    <a16:creationId xmlns:a16="http://schemas.microsoft.com/office/drawing/2014/main" id="{9D90D107-AC1E-5043-A2BB-E799534A3981}"/>
                  </a:ext>
                </a:extLst>
              </p:cNvPr>
              <p:cNvSpPr>
                <a:spLocks noChangeAspect="1"/>
              </p:cNvSpPr>
              <p:nvPr userDrawn="1"/>
            </p:nvSpPr>
            <p:spPr>
              <a:xfrm>
                <a:off x="11326006"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1" name="円/楕円 530">
                <a:extLst>
                  <a:ext uri="{FF2B5EF4-FFF2-40B4-BE49-F238E27FC236}">
                    <a16:creationId xmlns:a16="http://schemas.microsoft.com/office/drawing/2014/main" id="{DDD5CD59-6994-1045-A124-629CFB4A44DE}"/>
                  </a:ext>
                </a:extLst>
              </p:cNvPr>
              <p:cNvSpPr>
                <a:spLocks noChangeAspect="1"/>
              </p:cNvSpPr>
              <p:nvPr userDrawn="1"/>
            </p:nvSpPr>
            <p:spPr>
              <a:xfrm>
                <a:off x="10689101"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2" name="円/楕円 531">
                <a:extLst>
                  <a:ext uri="{FF2B5EF4-FFF2-40B4-BE49-F238E27FC236}">
                    <a16:creationId xmlns:a16="http://schemas.microsoft.com/office/drawing/2014/main" id="{8D0C4788-46FE-AB48-914A-FE7D7722819D}"/>
                  </a:ext>
                </a:extLst>
              </p:cNvPr>
              <p:cNvSpPr>
                <a:spLocks noChangeAspect="1"/>
              </p:cNvSpPr>
              <p:nvPr userDrawn="1"/>
            </p:nvSpPr>
            <p:spPr>
              <a:xfrm>
                <a:off x="9415292"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3" name="円/楕円 532">
                <a:extLst>
                  <a:ext uri="{FF2B5EF4-FFF2-40B4-BE49-F238E27FC236}">
                    <a16:creationId xmlns:a16="http://schemas.microsoft.com/office/drawing/2014/main" id="{8666B083-A4D1-2844-AB21-7AAED77A10DD}"/>
                  </a:ext>
                </a:extLst>
              </p:cNvPr>
              <p:cNvSpPr>
                <a:spLocks noChangeAspect="1"/>
              </p:cNvSpPr>
              <p:nvPr userDrawn="1"/>
            </p:nvSpPr>
            <p:spPr>
              <a:xfrm>
                <a:off x="11962910"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4" name="円/楕円 533">
                <a:extLst>
                  <a:ext uri="{FF2B5EF4-FFF2-40B4-BE49-F238E27FC236}">
                    <a16:creationId xmlns:a16="http://schemas.microsoft.com/office/drawing/2014/main" id="{35EF64E4-61F7-544C-A241-77E192F4C427}"/>
                  </a:ext>
                </a:extLst>
              </p:cNvPr>
              <p:cNvSpPr>
                <a:spLocks noChangeAspect="1"/>
              </p:cNvSpPr>
              <p:nvPr userDrawn="1"/>
            </p:nvSpPr>
            <p:spPr>
              <a:xfrm>
                <a:off x="8141483"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5" name="円/楕円 534">
                <a:extLst>
                  <a:ext uri="{FF2B5EF4-FFF2-40B4-BE49-F238E27FC236}">
                    <a16:creationId xmlns:a16="http://schemas.microsoft.com/office/drawing/2014/main" id="{F3F8CCC4-D709-9F43-993D-A5D9C0C071C2}"/>
                  </a:ext>
                </a:extLst>
              </p:cNvPr>
              <p:cNvSpPr>
                <a:spLocks noChangeAspect="1"/>
              </p:cNvSpPr>
              <p:nvPr userDrawn="1"/>
            </p:nvSpPr>
            <p:spPr>
              <a:xfrm>
                <a:off x="8778388"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6" name="円/楕円 535">
                <a:extLst>
                  <a:ext uri="{FF2B5EF4-FFF2-40B4-BE49-F238E27FC236}">
                    <a16:creationId xmlns:a16="http://schemas.microsoft.com/office/drawing/2014/main" id="{90A9BF80-AF15-D148-B35F-5406CB2420DC}"/>
                  </a:ext>
                </a:extLst>
              </p:cNvPr>
              <p:cNvSpPr>
                <a:spLocks noChangeAspect="1"/>
              </p:cNvSpPr>
              <p:nvPr userDrawn="1"/>
            </p:nvSpPr>
            <p:spPr>
              <a:xfrm>
                <a:off x="10052197"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7" name="円/楕円 536">
                <a:extLst>
                  <a:ext uri="{FF2B5EF4-FFF2-40B4-BE49-F238E27FC236}">
                    <a16:creationId xmlns:a16="http://schemas.microsoft.com/office/drawing/2014/main" id="{3AF2448C-3232-0849-B84B-30ACF9999629}"/>
                  </a:ext>
                </a:extLst>
              </p:cNvPr>
              <p:cNvSpPr>
                <a:spLocks noChangeAspect="1"/>
              </p:cNvSpPr>
              <p:nvPr userDrawn="1"/>
            </p:nvSpPr>
            <p:spPr>
              <a:xfrm>
                <a:off x="11326006"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8" name="円/楕円 537">
                <a:extLst>
                  <a:ext uri="{FF2B5EF4-FFF2-40B4-BE49-F238E27FC236}">
                    <a16:creationId xmlns:a16="http://schemas.microsoft.com/office/drawing/2014/main" id="{E1BC560A-6958-8D42-B602-EDB25D6A6998}"/>
                  </a:ext>
                </a:extLst>
              </p:cNvPr>
              <p:cNvSpPr>
                <a:spLocks noChangeAspect="1"/>
              </p:cNvSpPr>
              <p:nvPr userDrawn="1"/>
            </p:nvSpPr>
            <p:spPr>
              <a:xfrm>
                <a:off x="10689101"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9" name="円/楕円 538">
                <a:extLst>
                  <a:ext uri="{FF2B5EF4-FFF2-40B4-BE49-F238E27FC236}">
                    <a16:creationId xmlns:a16="http://schemas.microsoft.com/office/drawing/2014/main" id="{3BF0F5CB-829B-3249-9822-EAB1BB85936A}"/>
                  </a:ext>
                </a:extLst>
              </p:cNvPr>
              <p:cNvSpPr>
                <a:spLocks noChangeAspect="1"/>
              </p:cNvSpPr>
              <p:nvPr userDrawn="1"/>
            </p:nvSpPr>
            <p:spPr>
              <a:xfrm>
                <a:off x="9415292"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0" name="円/楕円 539">
                <a:extLst>
                  <a:ext uri="{FF2B5EF4-FFF2-40B4-BE49-F238E27FC236}">
                    <a16:creationId xmlns:a16="http://schemas.microsoft.com/office/drawing/2014/main" id="{ED8CE049-2683-7949-8A03-BD0FEE77F745}"/>
                  </a:ext>
                </a:extLst>
              </p:cNvPr>
              <p:cNvSpPr>
                <a:spLocks noChangeAspect="1"/>
              </p:cNvSpPr>
              <p:nvPr userDrawn="1"/>
            </p:nvSpPr>
            <p:spPr>
              <a:xfrm>
                <a:off x="11962910"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1" name="円/楕円 540">
                <a:extLst>
                  <a:ext uri="{FF2B5EF4-FFF2-40B4-BE49-F238E27FC236}">
                    <a16:creationId xmlns:a16="http://schemas.microsoft.com/office/drawing/2014/main" id="{F0602071-C68C-4942-9C08-0D8F02438C30}"/>
                  </a:ext>
                </a:extLst>
              </p:cNvPr>
              <p:cNvSpPr>
                <a:spLocks noChangeAspect="1"/>
              </p:cNvSpPr>
              <p:nvPr userDrawn="1"/>
            </p:nvSpPr>
            <p:spPr>
              <a:xfrm>
                <a:off x="8141483"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2" name="円/楕円 541">
                <a:extLst>
                  <a:ext uri="{FF2B5EF4-FFF2-40B4-BE49-F238E27FC236}">
                    <a16:creationId xmlns:a16="http://schemas.microsoft.com/office/drawing/2014/main" id="{1F152C38-7104-2644-8AC0-75D8543AE1ED}"/>
                  </a:ext>
                </a:extLst>
              </p:cNvPr>
              <p:cNvSpPr>
                <a:spLocks noChangeAspect="1"/>
              </p:cNvSpPr>
              <p:nvPr userDrawn="1"/>
            </p:nvSpPr>
            <p:spPr>
              <a:xfrm>
                <a:off x="8778388"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3" name="円/楕円 542">
                <a:extLst>
                  <a:ext uri="{FF2B5EF4-FFF2-40B4-BE49-F238E27FC236}">
                    <a16:creationId xmlns:a16="http://schemas.microsoft.com/office/drawing/2014/main" id="{23180E8F-A90D-9342-8D71-D0AB5E26DC16}"/>
                  </a:ext>
                </a:extLst>
              </p:cNvPr>
              <p:cNvSpPr>
                <a:spLocks noChangeAspect="1"/>
              </p:cNvSpPr>
              <p:nvPr userDrawn="1"/>
            </p:nvSpPr>
            <p:spPr>
              <a:xfrm>
                <a:off x="10052197"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4" name="円/楕円 543">
                <a:extLst>
                  <a:ext uri="{FF2B5EF4-FFF2-40B4-BE49-F238E27FC236}">
                    <a16:creationId xmlns:a16="http://schemas.microsoft.com/office/drawing/2014/main" id="{24DCC005-16F9-D146-8FBD-8DCF1D2EA18F}"/>
                  </a:ext>
                </a:extLst>
              </p:cNvPr>
              <p:cNvSpPr>
                <a:spLocks noChangeAspect="1"/>
              </p:cNvSpPr>
              <p:nvPr userDrawn="1"/>
            </p:nvSpPr>
            <p:spPr>
              <a:xfrm>
                <a:off x="11326006"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5" name="円/楕円 544">
                <a:extLst>
                  <a:ext uri="{FF2B5EF4-FFF2-40B4-BE49-F238E27FC236}">
                    <a16:creationId xmlns:a16="http://schemas.microsoft.com/office/drawing/2014/main" id="{17E4CFAC-05BE-354C-845E-271ECA1BB9E0}"/>
                  </a:ext>
                </a:extLst>
              </p:cNvPr>
              <p:cNvSpPr>
                <a:spLocks noChangeAspect="1"/>
              </p:cNvSpPr>
              <p:nvPr userDrawn="1"/>
            </p:nvSpPr>
            <p:spPr>
              <a:xfrm>
                <a:off x="10689101"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6" name="円/楕円 545">
                <a:extLst>
                  <a:ext uri="{FF2B5EF4-FFF2-40B4-BE49-F238E27FC236}">
                    <a16:creationId xmlns:a16="http://schemas.microsoft.com/office/drawing/2014/main" id="{4928DFD7-D7C2-5B41-92D8-67B8EE376810}"/>
                  </a:ext>
                </a:extLst>
              </p:cNvPr>
              <p:cNvSpPr>
                <a:spLocks noChangeAspect="1"/>
              </p:cNvSpPr>
              <p:nvPr userDrawn="1"/>
            </p:nvSpPr>
            <p:spPr>
              <a:xfrm>
                <a:off x="9415292"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7" name="円/楕円 546">
                <a:extLst>
                  <a:ext uri="{FF2B5EF4-FFF2-40B4-BE49-F238E27FC236}">
                    <a16:creationId xmlns:a16="http://schemas.microsoft.com/office/drawing/2014/main" id="{93D94CF7-CC1C-0043-99B2-546C7CC63C5B}"/>
                  </a:ext>
                </a:extLst>
              </p:cNvPr>
              <p:cNvSpPr>
                <a:spLocks noChangeAspect="1"/>
              </p:cNvSpPr>
              <p:nvPr userDrawn="1"/>
            </p:nvSpPr>
            <p:spPr>
              <a:xfrm>
                <a:off x="11962910"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71" name="円/楕円 470">
              <a:extLst>
                <a:ext uri="{FF2B5EF4-FFF2-40B4-BE49-F238E27FC236}">
                  <a16:creationId xmlns:a16="http://schemas.microsoft.com/office/drawing/2014/main" id="{FB1E3793-A5DC-6A45-80AE-E3B8E0A39B61}"/>
                </a:ext>
              </a:extLst>
            </p:cNvPr>
            <p:cNvSpPr>
              <a:spLocks noChangeAspect="1"/>
            </p:cNvSpPr>
            <p:nvPr userDrawn="1"/>
          </p:nvSpPr>
          <p:spPr>
            <a:xfrm>
              <a:off x="8125151"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2" name="円/楕円 471">
              <a:extLst>
                <a:ext uri="{FF2B5EF4-FFF2-40B4-BE49-F238E27FC236}">
                  <a16:creationId xmlns:a16="http://schemas.microsoft.com/office/drawing/2014/main" id="{40AA8DF6-AB73-ED40-A1AF-FCEDFE9F5F69}"/>
                </a:ext>
              </a:extLst>
            </p:cNvPr>
            <p:cNvSpPr>
              <a:spLocks noChangeAspect="1"/>
            </p:cNvSpPr>
            <p:nvPr userDrawn="1"/>
          </p:nvSpPr>
          <p:spPr>
            <a:xfrm>
              <a:off x="8762056"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3" name="円/楕円 472">
              <a:extLst>
                <a:ext uri="{FF2B5EF4-FFF2-40B4-BE49-F238E27FC236}">
                  <a16:creationId xmlns:a16="http://schemas.microsoft.com/office/drawing/2014/main" id="{5974A6A1-8AF9-314A-AFC9-A37B6CE15A9E}"/>
                </a:ext>
              </a:extLst>
            </p:cNvPr>
            <p:cNvSpPr>
              <a:spLocks noChangeAspect="1"/>
            </p:cNvSpPr>
            <p:nvPr userDrawn="1"/>
          </p:nvSpPr>
          <p:spPr>
            <a:xfrm>
              <a:off x="10035865"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4" name="円/楕円 473">
              <a:extLst>
                <a:ext uri="{FF2B5EF4-FFF2-40B4-BE49-F238E27FC236}">
                  <a16:creationId xmlns:a16="http://schemas.microsoft.com/office/drawing/2014/main" id="{A855E074-F703-4143-BCD5-4DAC543543A1}"/>
                </a:ext>
              </a:extLst>
            </p:cNvPr>
            <p:cNvSpPr>
              <a:spLocks noChangeAspect="1"/>
            </p:cNvSpPr>
            <p:nvPr userDrawn="1"/>
          </p:nvSpPr>
          <p:spPr>
            <a:xfrm>
              <a:off x="11309674"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5" name="円/楕円 474">
              <a:extLst>
                <a:ext uri="{FF2B5EF4-FFF2-40B4-BE49-F238E27FC236}">
                  <a16:creationId xmlns:a16="http://schemas.microsoft.com/office/drawing/2014/main" id="{66079753-0A5A-0A4B-80EB-0431EE917B36}"/>
                </a:ext>
              </a:extLst>
            </p:cNvPr>
            <p:cNvSpPr>
              <a:spLocks noChangeAspect="1"/>
            </p:cNvSpPr>
            <p:nvPr userDrawn="1"/>
          </p:nvSpPr>
          <p:spPr>
            <a:xfrm>
              <a:off x="10672769"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6" name="円/楕円 475">
              <a:extLst>
                <a:ext uri="{FF2B5EF4-FFF2-40B4-BE49-F238E27FC236}">
                  <a16:creationId xmlns:a16="http://schemas.microsoft.com/office/drawing/2014/main" id="{A410A91F-FAC7-F640-845C-F27EE1DFAADE}"/>
                </a:ext>
              </a:extLst>
            </p:cNvPr>
            <p:cNvSpPr>
              <a:spLocks noChangeAspect="1"/>
            </p:cNvSpPr>
            <p:nvPr userDrawn="1"/>
          </p:nvSpPr>
          <p:spPr>
            <a:xfrm>
              <a:off x="9398960"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7" name="円/楕円 476">
              <a:extLst>
                <a:ext uri="{FF2B5EF4-FFF2-40B4-BE49-F238E27FC236}">
                  <a16:creationId xmlns:a16="http://schemas.microsoft.com/office/drawing/2014/main" id="{A2CE8953-5226-A048-8CCA-1F5D24FD2283}"/>
                </a:ext>
              </a:extLst>
            </p:cNvPr>
            <p:cNvSpPr>
              <a:spLocks noChangeAspect="1"/>
            </p:cNvSpPr>
            <p:nvPr userDrawn="1"/>
          </p:nvSpPr>
          <p:spPr>
            <a:xfrm>
              <a:off x="11946578"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8" name="円/楕円 477">
              <a:extLst>
                <a:ext uri="{FF2B5EF4-FFF2-40B4-BE49-F238E27FC236}">
                  <a16:creationId xmlns:a16="http://schemas.microsoft.com/office/drawing/2014/main" id="{7F38A94A-6BBC-0E40-A53C-39D93CE6BE72}"/>
                </a:ext>
              </a:extLst>
            </p:cNvPr>
            <p:cNvSpPr>
              <a:spLocks noChangeAspect="1"/>
            </p:cNvSpPr>
            <p:nvPr userDrawn="1"/>
          </p:nvSpPr>
          <p:spPr>
            <a:xfrm>
              <a:off x="8125151"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9" name="円/楕円 478">
              <a:extLst>
                <a:ext uri="{FF2B5EF4-FFF2-40B4-BE49-F238E27FC236}">
                  <a16:creationId xmlns:a16="http://schemas.microsoft.com/office/drawing/2014/main" id="{01A4D3D3-9BD5-4F42-AA06-4971E3FF64FD}"/>
                </a:ext>
              </a:extLst>
            </p:cNvPr>
            <p:cNvSpPr>
              <a:spLocks noChangeAspect="1"/>
            </p:cNvSpPr>
            <p:nvPr userDrawn="1"/>
          </p:nvSpPr>
          <p:spPr>
            <a:xfrm>
              <a:off x="8762056"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0" name="円/楕円 479">
              <a:extLst>
                <a:ext uri="{FF2B5EF4-FFF2-40B4-BE49-F238E27FC236}">
                  <a16:creationId xmlns:a16="http://schemas.microsoft.com/office/drawing/2014/main" id="{9373DB0D-5005-E841-85D3-1DE660844C3C}"/>
                </a:ext>
              </a:extLst>
            </p:cNvPr>
            <p:cNvSpPr>
              <a:spLocks noChangeAspect="1"/>
            </p:cNvSpPr>
            <p:nvPr userDrawn="1"/>
          </p:nvSpPr>
          <p:spPr>
            <a:xfrm>
              <a:off x="10035865"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1" name="円/楕円 480">
              <a:extLst>
                <a:ext uri="{FF2B5EF4-FFF2-40B4-BE49-F238E27FC236}">
                  <a16:creationId xmlns:a16="http://schemas.microsoft.com/office/drawing/2014/main" id="{46CC4846-5763-C14D-94ED-836488CB773F}"/>
                </a:ext>
              </a:extLst>
            </p:cNvPr>
            <p:cNvSpPr>
              <a:spLocks noChangeAspect="1"/>
            </p:cNvSpPr>
            <p:nvPr userDrawn="1"/>
          </p:nvSpPr>
          <p:spPr>
            <a:xfrm>
              <a:off x="11309674"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2" name="円/楕円 481">
              <a:extLst>
                <a:ext uri="{FF2B5EF4-FFF2-40B4-BE49-F238E27FC236}">
                  <a16:creationId xmlns:a16="http://schemas.microsoft.com/office/drawing/2014/main" id="{BA4D996F-A9AA-F146-A7D6-26B0C4E9A939}"/>
                </a:ext>
              </a:extLst>
            </p:cNvPr>
            <p:cNvSpPr>
              <a:spLocks noChangeAspect="1"/>
            </p:cNvSpPr>
            <p:nvPr userDrawn="1"/>
          </p:nvSpPr>
          <p:spPr>
            <a:xfrm>
              <a:off x="10672769"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3" name="円/楕円 482">
              <a:extLst>
                <a:ext uri="{FF2B5EF4-FFF2-40B4-BE49-F238E27FC236}">
                  <a16:creationId xmlns:a16="http://schemas.microsoft.com/office/drawing/2014/main" id="{32328EF1-3DBC-F644-90AE-D383FFB75095}"/>
                </a:ext>
              </a:extLst>
            </p:cNvPr>
            <p:cNvSpPr>
              <a:spLocks noChangeAspect="1"/>
            </p:cNvSpPr>
            <p:nvPr userDrawn="1"/>
          </p:nvSpPr>
          <p:spPr>
            <a:xfrm>
              <a:off x="9398960"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4" name="円/楕円 483">
              <a:extLst>
                <a:ext uri="{FF2B5EF4-FFF2-40B4-BE49-F238E27FC236}">
                  <a16:creationId xmlns:a16="http://schemas.microsoft.com/office/drawing/2014/main" id="{30C9891D-A05D-ED48-8CEF-CEAD5A810456}"/>
                </a:ext>
              </a:extLst>
            </p:cNvPr>
            <p:cNvSpPr>
              <a:spLocks noChangeAspect="1"/>
            </p:cNvSpPr>
            <p:nvPr userDrawn="1"/>
          </p:nvSpPr>
          <p:spPr>
            <a:xfrm>
              <a:off x="11946578"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5" name="円/楕円 484">
              <a:extLst>
                <a:ext uri="{FF2B5EF4-FFF2-40B4-BE49-F238E27FC236}">
                  <a16:creationId xmlns:a16="http://schemas.microsoft.com/office/drawing/2014/main" id="{71477C40-F1A2-7643-B3AA-563B8C9009BB}"/>
                </a:ext>
              </a:extLst>
            </p:cNvPr>
            <p:cNvSpPr>
              <a:spLocks noChangeAspect="1"/>
            </p:cNvSpPr>
            <p:nvPr userDrawn="1"/>
          </p:nvSpPr>
          <p:spPr>
            <a:xfrm>
              <a:off x="8125151"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6" name="円/楕円 485">
              <a:extLst>
                <a:ext uri="{FF2B5EF4-FFF2-40B4-BE49-F238E27FC236}">
                  <a16:creationId xmlns:a16="http://schemas.microsoft.com/office/drawing/2014/main" id="{63CC561B-9352-D143-A854-5B47CE2E7D04}"/>
                </a:ext>
              </a:extLst>
            </p:cNvPr>
            <p:cNvSpPr>
              <a:spLocks noChangeAspect="1"/>
            </p:cNvSpPr>
            <p:nvPr userDrawn="1"/>
          </p:nvSpPr>
          <p:spPr>
            <a:xfrm>
              <a:off x="8762056"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7" name="円/楕円 486">
              <a:extLst>
                <a:ext uri="{FF2B5EF4-FFF2-40B4-BE49-F238E27FC236}">
                  <a16:creationId xmlns:a16="http://schemas.microsoft.com/office/drawing/2014/main" id="{14E3EA2E-6D7A-0145-B3B1-DA2E9E30571D}"/>
                </a:ext>
              </a:extLst>
            </p:cNvPr>
            <p:cNvSpPr>
              <a:spLocks noChangeAspect="1"/>
            </p:cNvSpPr>
            <p:nvPr userDrawn="1"/>
          </p:nvSpPr>
          <p:spPr>
            <a:xfrm>
              <a:off x="10035865"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8" name="円/楕円 487">
              <a:extLst>
                <a:ext uri="{FF2B5EF4-FFF2-40B4-BE49-F238E27FC236}">
                  <a16:creationId xmlns:a16="http://schemas.microsoft.com/office/drawing/2014/main" id="{9F87BC94-DE68-994C-86D9-3FC910C20B05}"/>
                </a:ext>
              </a:extLst>
            </p:cNvPr>
            <p:cNvSpPr>
              <a:spLocks noChangeAspect="1"/>
            </p:cNvSpPr>
            <p:nvPr userDrawn="1"/>
          </p:nvSpPr>
          <p:spPr>
            <a:xfrm>
              <a:off x="11309674"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9" name="円/楕円 488">
              <a:extLst>
                <a:ext uri="{FF2B5EF4-FFF2-40B4-BE49-F238E27FC236}">
                  <a16:creationId xmlns:a16="http://schemas.microsoft.com/office/drawing/2014/main" id="{37B736EA-5D79-1342-82EC-90AFB2248391}"/>
                </a:ext>
              </a:extLst>
            </p:cNvPr>
            <p:cNvSpPr>
              <a:spLocks noChangeAspect="1"/>
            </p:cNvSpPr>
            <p:nvPr userDrawn="1"/>
          </p:nvSpPr>
          <p:spPr>
            <a:xfrm>
              <a:off x="10672769"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0" name="円/楕円 489">
              <a:extLst>
                <a:ext uri="{FF2B5EF4-FFF2-40B4-BE49-F238E27FC236}">
                  <a16:creationId xmlns:a16="http://schemas.microsoft.com/office/drawing/2014/main" id="{DD779912-F18E-1D47-A090-D67CA696D58B}"/>
                </a:ext>
              </a:extLst>
            </p:cNvPr>
            <p:cNvSpPr>
              <a:spLocks noChangeAspect="1"/>
            </p:cNvSpPr>
            <p:nvPr userDrawn="1"/>
          </p:nvSpPr>
          <p:spPr>
            <a:xfrm>
              <a:off x="9398960"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1" name="円/楕円 490">
              <a:extLst>
                <a:ext uri="{FF2B5EF4-FFF2-40B4-BE49-F238E27FC236}">
                  <a16:creationId xmlns:a16="http://schemas.microsoft.com/office/drawing/2014/main" id="{C7B36FA9-0068-554C-AAB6-505E8E3395D9}"/>
                </a:ext>
              </a:extLst>
            </p:cNvPr>
            <p:cNvSpPr>
              <a:spLocks noChangeAspect="1"/>
            </p:cNvSpPr>
            <p:nvPr userDrawn="1"/>
          </p:nvSpPr>
          <p:spPr>
            <a:xfrm>
              <a:off x="11946578"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2" name="円/楕円 491">
              <a:extLst>
                <a:ext uri="{FF2B5EF4-FFF2-40B4-BE49-F238E27FC236}">
                  <a16:creationId xmlns:a16="http://schemas.microsoft.com/office/drawing/2014/main" id="{9B7A4F57-664A-C24B-AFD2-53273A775E82}"/>
                </a:ext>
              </a:extLst>
            </p:cNvPr>
            <p:cNvSpPr>
              <a:spLocks noChangeAspect="1"/>
            </p:cNvSpPr>
            <p:nvPr userDrawn="1"/>
          </p:nvSpPr>
          <p:spPr>
            <a:xfrm>
              <a:off x="8125151"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3" name="円/楕円 492">
              <a:extLst>
                <a:ext uri="{FF2B5EF4-FFF2-40B4-BE49-F238E27FC236}">
                  <a16:creationId xmlns:a16="http://schemas.microsoft.com/office/drawing/2014/main" id="{174C0FD9-E08A-5E47-A76C-42FE1A33C30E}"/>
                </a:ext>
              </a:extLst>
            </p:cNvPr>
            <p:cNvSpPr>
              <a:spLocks noChangeAspect="1"/>
            </p:cNvSpPr>
            <p:nvPr userDrawn="1"/>
          </p:nvSpPr>
          <p:spPr>
            <a:xfrm>
              <a:off x="8762056"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4" name="円/楕円 493">
              <a:extLst>
                <a:ext uri="{FF2B5EF4-FFF2-40B4-BE49-F238E27FC236}">
                  <a16:creationId xmlns:a16="http://schemas.microsoft.com/office/drawing/2014/main" id="{E058477E-6911-2244-8723-49B96F90067C}"/>
                </a:ext>
              </a:extLst>
            </p:cNvPr>
            <p:cNvSpPr>
              <a:spLocks noChangeAspect="1"/>
            </p:cNvSpPr>
            <p:nvPr userDrawn="1"/>
          </p:nvSpPr>
          <p:spPr>
            <a:xfrm>
              <a:off x="10035865"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5" name="円/楕円 494">
              <a:extLst>
                <a:ext uri="{FF2B5EF4-FFF2-40B4-BE49-F238E27FC236}">
                  <a16:creationId xmlns:a16="http://schemas.microsoft.com/office/drawing/2014/main" id="{55946DF6-3E6C-0647-895F-486DA47F6C51}"/>
                </a:ext>
              </a:extLst>
            </p:cNvPr>
            <p:cNvSpPr>
              <a:spLocks noChangeAspect="1"/>
            </p:cNvSpPr>
            <p:nvPr userDrawn="1"/>
          </p:nvSpPr>
          <p:spPr>
            <a:xfrm>
              <a:off x="11309674"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6" name="円/楕円 495">
              <a:extLst>
                <a:ext uri="{FF2B5EF4-FFF2-40B4-BE49-F238E27FC236}">
                  <a16:creationId xmlns:a16="http://schemas.microsoft.com/office/drawing/2014/main" id="{BE49ED39-AAF2-444A-B47D-2C1AB0F2C63F}"/>
                </a:ext>
              </a:extLst>
            </p:cNvPr>
            <p:cNvSpPr>
              <a:spLocks noChangeAspect="1"/>
            </p:cNvSpPr>
            <p:nvPr userDrawn="1"/>
          </p:nvSpPr>
          <p:spPr>
            <a:xfrm>
              <a:off x="10672769"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7" name="円/楕円 496">
              <a:extLst>
                <a:ext uri="{FF2B5EF4-FFF2-40B4-BE49-F238E27FC236}">
                  <a16:creationId xmlns:a16="http://schemas.microsoft.com/office/drawing/2014/main" id="{3E0C1DDD-C063-8D4B-A44D-28929ABDC264}"/>
                </a:ext>
              </a:extLst>
            </p:cNvPr>
            <p:cNvSpPr>
              <a:spLocks noChangeAspect="1"/>
            </p:cNvSpPr>
            <p:nvPr userDrawn="1"/>
          </p:nvSpPr>
          <p:spPr>
            <a:xfrm>
              <a:off x="9398960"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8" name="円/楕円 497">
              <a:extLst>
                <a:ext uri="{FF2B5EF4-FFF2-40B4-BE49-F238E27FC236}">
                  <a16:creationId xmlns:a16="http://schemas.microsoft.com/office/drawing/2014/main" id="{CFBF212D-B67C-884C-BC82-81EF41FAA906}"/>
                </a:ext>
              </a:extLst>
            </p:cNvPr>
            <p:cNvSpPr>
              <a:spLocks noChangeAspect="1"/>
            </p:cNvSpPr>
            <p:nvPr userDrawn="1"/>
          </p:nvSpPr>
          <p:spPr>
            <a:xfrm>
              <a:off x="11946578"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9" name="円/楕円 498">
              <a:extLst>
                <a:ext uri="{FF2B5EF4-FFF2-40B4-BE49-F238E27FC236}">
                  <a16:creationId xmlns:a16="http://schemas.microsoft.com/office/drawing/2014/main" id="{720C78CE-9353-DD4A-83B5-22D25F4FFC44}"/>
                </a:ext>
              </a:extLst>
            </p:cNvPr>
            <p:cNvSpPr>
              <a:spLocks noChangeAspect="1"/>
            </p:cNvSpPr>
            <p:nvPr userDrawn="1"/>
          </p:nvSpPr>
          <p:spPr>
            <a:xfrm>
              <a:off x="8125151"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0" name="円/楕円 499">
              <a:extLst>
                <a:ext uri="{FF2B5EF4-FFF2-40B4-BE49-F238E27FC236}">
                  <a16:creationId xmlns:a16="http://schemas.microsoft.com/office/drawing/2014/main" id="{73BCDBB4-F59B-BA44-8D73-F36F29FCCE18}"/>
                </a:ext>
              </a:extLst>
            </p:cNvPr>
            <p:cNvSpPr>
              <a:spLocks noChangeAspect="1"/>
            </p:cNvSpPr>
            <p:nvPr userDrawn="1"/>
          </p:nvSpPr>
          <p:spPr>
            <a:xfrm>
              <a:off x="8762056"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1" name="円/楕円 500">
              <a:extLst>
                <a:ext uri="{FF2B5EF4-FFF2-40B4-BE49-F238E27FC236}">
                  <a16:creationId xmlns:a16="http://schemas.microsoft.com/office/drawing/2014/main" id="{64C412F0-26C5-4346-BBAE-5871565F461E}"/>
                </a:ext>
              </a:extLst>
            </p:cNvPr>
            <p:cNvSpPr>
              <a:spLocks noChangeAspect="1"/>
            </p:cNvSpPr>
            <p:nvPr userDrawn="1"/>
          </p:nvSpPr>
          <p:spPr>
            <a:xfrm>
              <a:off x="10035865"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2" name="円/楕円 501">
              <a:extLst>
                <a:ext uri="{FF2B5EF4-FFF2-40B4-BE49-F238E27FC236}">
                  <a16:creationId xmlns:a16="http://schemas.microsoft.com/office/drawing/2014/main" id="{F80B3739-2BAB-794E-9133-39959F360C03}"/>
                </a:ext>
              </a:extLst>
            </p:cNvPr>
            <p:cNvSpPr>
              <a:spLocks noChangeAspect="1"/>
            </p:cNvSpPr>
            <p:nvPr userDrawn="1"/>
          </p:nvSpPr>
          <p:spPr>
            <a:xfrm>
              <a:off x="11309674"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3" name="円/楕円 502">
              <a:extLst>
                <a:ext uri="{FF2B5EF4-FFF2-40B4-BE49-F238E27FC236}">
                  <a16:creationId xmlns:a16="http://schemas.microsoft.com/office/drawing/2014/main" id="{AC73AF04-83F3-C848-B804-E1E03CAB0F74}"/>
                </a:ext>
              </a:extLst>
            </p:cNvPr>
            <p:cNvSpPr>
              <a:spLocks noChangeAspect="1"/>
            </p:cNvSpPr>
            <p:nvPr userDrawn="1"/>
          </p:nvSpPr>
          <p:spPr>
            <a:xfrm>
              <a:off x="10672769"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4" name="円/楕円 503">
              <a:extLst>
                <a:ext uri="{FF2B5EF4-FFF2-40B4-BE49-F238E27FC236}">
                  <a16:creationId xmlns:a16="http://schemas.microsoft.com/office/drawing/2014/main" id="{D8421127-D70E-0148-87C2-F6D33DB69E53}"/>
                </a:ext>
              </a:extLst>
            </p:cNvPr>
            <p:cNvSpPr>
              <a:spLocks noChangeAspect="1"/>
            </p:cNvSpPr>
            <p:nvPr userDrawn="1"/>
          </p:nvSpPr>
          <p:spPr>
            <a:xfrm>
              <a:off x="9398960"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5" name="円/楕円 504">
              <a:extLst>
                <a:ext uri="{FF2B5EF4-FFF2-40B4-BE49-F238E27FC236}">
                  <a16:creationId xmlns:a16="http://schemas.microsoft.com/office/drawing/2014/main" id="{DE53894A-05B7-F244-8350-D5D26F220F86}"/>
                </a:ext>
              </a:extLst>
            </p:cNvPr>
            <p:cNvSpPr>
              <a:spLocks noChangeAspect="1"/>
            </p:cNvSpPr>
            <p:nvPr userDrawn="1"/>
          </p:nvSpPr>
          <p:spPr>
            <a:xfrm>
              <a:off x="11946578"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729" name="図 728">
            <a:extLst>
              <a:ext uri="{FF2B5EF4-FFF2-40B4-BE49-F238E27FC236}">
                <a16:creationId xmlns:a16="http://schemas.microsoft.com/office/drawing/2014/main" id="{FF91D820-93D9-4443-963A-F1176730F3F5}"/>
              </a:ext>
            </a:extLst>
          </p:cNvPr>
          <p:cNvPicPr>
            <a:picLocks noChangeAspect="1"/>
          </p:cNvPicPr>
          <p:nvPr userDrawn="1"/>
        </p:nvPicPr>
        <p:blipFill rotWithShape="1">
          <a:blip r:embed="rId2"/>
          <a:srcRect r="9809" b="20558"/>
          <a:stretch/>
        </p:blipFill>
        <p:spPr>
          <a:xfrm>
            <a:off x="4903704" y="438362"/>
            <a:ext cx="7288296" cy="6419638"/>
          </a:xfrm>
          <a:prstGeom prst="rect">
            <a:avLst/>
          </a:prstGeom>
        </p:spPr>
      </p:pic>
      <p:pic>
        <p:nvPicPr>
          <p:cNvPr id="725" name="図 724">
            <a:extLst>
              <a:ext uri="{FF2B5EF4-FFF2-40B4-BE49-F238E27FC236}">
                <a16:creationId xmlns:a16="http://schemas.microsoft.com/office/drawing/2014/main" id="{32FD2E40-07B0-A34F-AA6F-86D1CF5F9123}"/>
              </a:ext>
            </a:extLst>
          </p:cNvPr>
          <p:cNvPicPr>
            <a:picLocks noChangeAspect="1"/>
          </p:cNvPicPr>
          <p:nvPr userDrawn="1"/>
        </p:nvPicPr>
        <p:blipFill rotWithShape="1">
          <a:blip r:embed="rId3"/>
          <a:srcRect l="31309"/>
          <a:stretch/>
        </p:blipFill>
        <p:spPr>
          <a:xfrm>
            <a:off x="-4" y="977900"/>
            <a:ext cx="3367373" cy="4902200"/>
          </a:xfrm>
          <a:prstGeom prst="rect">
            <a:avLst/>
          </a:prstGeom>
        </p:spPr>
      </p:pic>
      <p:sp>
        <p:nvSpPr>
          <p:cNvPr id="13" name="タイトル 9">
            <a:extLst>
              <a:ext uri="{FF2B5EF4-FFF2-40B4-BE49-F238E27FC236}">
                <a16:creationId xmlns:a16="http://schemas.microsoft.com/office/drawing/2014/main" id="{00D410BB-1BC9-2049-8B3D-25F4B960C613}"/>
              </a:ext>
            </a:extLst>
          </p:cNvPr>
          <p:cNvSpPr>
            <a:spLocks noGrp="1"/>
          </p:cNvSpPr>
          <p:nvPr>
            <p:ph type="title"/>
          </p:nvPr>
        </p:nvSpPr>
        <p:spPr>
          <a:xfrm>
            <a:off x="1014613" y="2719374"/>
            <a:ext cx="10162773" cy="1419252"/>
          </a:xfrm>
        </p:spPr>
        <p:txBody>
          <a:bodyPr/>
          <a:lstStyle>
            <a:lvl1pPr algn="ctr">
              <a:defRPr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pic>
        <p:nvPicPr>
          <p:cNvPr id="437" name="図 436">
            <a:extLst>
              <a:ext uri="{FF2B5EF4-FFF2-40B4-BE49-F238E27FC236}">
                <a16:creationId xmlns:a16="http://schemas.microsoft.com/office/drawing/2014/main" id="{08292E59-775B-D840-AF6C-744FD5AB113A}"/>
              </a:ext>
            </a:extLst>
          </p:cNvPr>
          <p:cNvPicPr>
            <a:picLocks noChangeAspect="1"/>
          </p:cNvPicPr>
          <p:nvPr userDrawn="1"/>
        </p:nvPicPr>
        <p:blipFill>
          <a:blip r:embed="rId4"/>
          <a:stretch>
            <a:fillRect/>
          </a:stretch>
        </p:blipFill>
        <p:spPr>
          <a:xfrm>
            <a:off x="3437859" y="1752219"/>
            <a:ext cx="5316279" cy="914400"/>
          </a:xfrm>
          <a:prstGeom prst="rect">
            <a:avLst/>
          </a:prstGeom>
        </p:spPr>
      </p:pic>
      <p:sp>
        <p:nvSpPr>
          <p:cNvPr id="438" name="ドーナツ 437">
            <a:extLst>
              <a:ext uri="{FF2B5EF4-FFF2-40B4-BE49-F238E27FC236}">
                <a16:creationId xmlns:a16="http://schemas.microsoft.com/office/drawing/2014/main" id="{8345D9E0-F13F-4540-80CE-64C5451BF12D}"/>
              </a:ext>
            </a:extLst>
          </p:cNvPr>
          <p:cNvSpPr>
            <a:spLocks noChangeAspect="1"/>
          </p:cNvSpPr>
          <p:nvPr userDrawn="1"/>
        </p:nvSpPr>
        <p:spPr>
          <a:xfrm>
            <a:off x="2296677" y="645181"/>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39" name="ドーナツ 438">
            <a:extLst>
              <a:ext uri="{FF2B5EF4-FFF2-40B4-BE49-F238E27FC236}">
                <a16:creationId xmlns:a16="http://schemas.microsoft.com/office/drawing/2014/main" id="{656CB7F1-AC41-1B43-AA31-C9FF56DF96C9}"/>
              </a:ext>
            </a:extLst>
          </p:cNvPr>
          <p:cNvSpPr>
            <a:spLocks noChangeAspect="1"/>
          </p:cNvSpPr>
          <p:nvPr userDrawn="1"/>
        </p:nvSpPr>
        <p:spPr>
          <a:xfrm>
            <a:off x="11637268" y="964631"/>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0" name="ドーナツ 439">
            <a:extLst>
              <a:ext uri="{FF2B5EF4-FFF2-40B4-BE49-F238E27FC236}">
                <a16:creationId xmlns:a16="http://schemas.microsoft.com/office/drawing/2014/main" id="{3BA7FBAF-E036-DE46-90D2-9EF865A1D5E0}"/>
              </a:ext>
            </a:extLst>
          </p:cNvPr>
          <p:cNvSpPr>
            <a:spLocks noChangeAspect="1"/>
          </p:cNvSpPr>
          <p:nvPr userDrawn="1"/>
        </p:nvSpPr>
        <p:spPr>
          <a:xfrm>
            <a:off x="1525204" y="488431"/>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1" name="円/楕円 440">
            <a:extLst>
              <a:ext uri="{FF2B5EF4-FFF2-40B4-BE49-F238E27FC236}">
                <a16:creationId xmlns:a16="http://schemas.microsoft.com/office/drawing/2014/main" id="{BAD482B6-8516-2247-AB05-735443E6F993}"/>
              </a:ext>
            </a:extLst>
          </p:cNvPr>
          <p:cNvSpPr>
            <a:spLocks noChangeAspect="1"/>
          </p:cNvSpPr>
          <p:nvPr userDrawn="1"/>
        </p:nvSpPr>
        <p:spPr>
          <a:xfrm>
            <a:off x="5114373" y="6562923"/>
            <a:ext cx="144000" cy="144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0" name="円/楕円 729">
            <a:extLst>
              <a:ext uri="{FF2B5EF4-FFF2-40B4-BE49-F238E27FC236}">
                <a16:creationId xmlns:a16="http://schemas.microsoft.com/office/drawing/2014/main" id="{C328838E-C82F-A646-94C7-69F908921D5F}"/>
              </a:ext>
            </a:extLst>
          </p:cNvPr>
          <p:cNvSpPr>
            <a:spLocks noChangeAspect="1"/>
          </p:cNvSpPr>
          <p:nvPr userDrawn="1"/>
        </p:nvSpPr>
        <p:spPr>
          <a:xfrm>
            <a:off x="11080801" y="675852"/>
            <a:ext cx="144000" cy="144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4112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3A0E0C-128C-514F-9F66-8778D16A317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74B493C-1737-D24B-BA6F-023207FDEB2F}"/>
              </a:ext>
            </a:extLst>
          </p:cNvPr>
          <p:cNvSpPr>
            <a:spLocks noGrp="1"/>
          </p:cNvSpPr>
          <p:nvPr>
            <p:ph idx="1"/>
          </p:nvPr>
        </p:nvSpPr>
        <p:spPr/>
        <p:txBody>
          <a:body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9A7147D-E68D-084E-BADD-7B902166955B}"/>
              </a:ext>
            </a:extLst>
          </p:cNvPr>
          <p:cNvSpPr>
            <a:spLocks noGrp="1"/>
          </p:cNvSpPr>
          <p:nvPr>
            <p:ph type="dt" sz="half" idx="10"/>
          </p:nvPr>
        </p:nvSpPr>
        <p:spPr/>
        <p:txBody>
          <a:bodyPr/>
          <a:lstStyle/>
          <a:p>
            <a:fld id="{8E6098DE-F88F-BD47-B4D7-DCD18610D07C}" type="datetime1">
              <a:rPr kumimoji="1" lang="ja-JP" altLang="en-US" smtClean="0"/>
              <a:t>2026/7/21</a:t>
            </a:fld>
            <a:endParaRPr kumimoji="1" lang="ja-JP" altLang="en-US"/>
          </a:p>
        </p:txBody>
      </p:sp>
      <p:sp>
        <p:nvSpPr>
          <p:cNvPr id="5" name="フッター プレースホルダー 4">
            <a:extLst>
              <a:ext uri="{FF2B5EF4-FFF2-40B4-BE49-F238E27FC236}">
                <a16:creationId xmlns:a16="http://schemas.microsoft.com/office/drawing/2014/main" id="{1E28592E-60DF-DF47-BA15-D18E889FC8D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FB7B4F1-86AA-3345-BEE9-42D0956FAC5D}"/>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pic>
        <p:nvPicPr>
          <p:cNvPr id="7" name="図 6">
            <a:extLst>
              <a:ext uri="{FF2B5EF4-FFF2-40B4-BE49-F238E27FC236}">
                <a16:creationId xmlns:a16="http://schemas.microsoft.com/office/drawing/2014/main" id="{D260765E-F1DF-A84B-8B68-AD706C807BE5}"/>
              </a:ext>
            </a:extLst>
          </p:cNvPr>
          <p:cNvPicPr>
            <a:picLocks noChangeAspect="1"/>
          </p:cNvPicPr>
          <p:nvPr userDrawn="1"/>
        </p:nvPicPr>
        <p:blipFill>
          <a:blip r:embed="rId2"/>
          <a:stretch>
            <a:fillRect/>
          </a:stretch>
        </p:blipFill>
        <p:spPr>
          <a:xfrm>
            <a:off x="1060136" y="582720"/>
            <a:ext cx="8136493" cy="5026771"/>
          </a:xfrm>
          <a:prstGeom prst="rect">
            <a:avLst/>
          </a:prstGeom>
        </p:spPr>
      </p:pic>
      <p:grpSp>
        <p:nvGrpSpPr>
          <p:cNvPr id="8" name="グループ化 7">
            <a:extLst>
              <a:ext uri="{FF2B5EF4-FFF2-40B4-BE49-F238E27FC236}">
                <a16:creationId xmlns:a16="http://schemas.microsoft.com/office/drawing/2014/main" id="{10796A33-D171-0D4D-A4DA-550A152320EA}"/>
              </a:ext>
            </a:extLst>
          </p:cNvPr>
          <p:cNvGrpSpPr/>
          <p:nvPr userDrawn="1"/>
        </p:nvGrpSpPr>
        <p:grpSpPr>
          <a:xfrm>
            <a:off x="385961" y="294288"/>
            <a:ext cx="11420076" cy="6269423"/>
            <a:chOff x="588934" y="402040"/>
            <a:chExt cx="11420076" cy="6269423"/>
          </a:xfrm>
        </p:grpSpPr>
        <p:grpSp>
          <p:nvGrpSpPr>
            <p:cNvPr id="9" name="グループ化 8">
              <a:extLst>
                <a:ext uri="{FF2B5EF4-FFF2-40B4-BE49-F238E27FC236}">
                  <a16:creationId xmlns:a16="http://schemas.microsoft.com/office/drawing/2014/main" id="{88DBC8EF-C6F9-F844-A272-8CD46B1618B1}"/>
                </a:ext>
              </a:extLst>
            </p:cNvPr>
            <p:cNvGrpSpPr>
              <a:grpSpLocks noChangeAspect="1"/>
            </p:cNvGrpSpPr>
            <p:nvPr userDrawn="1"/>
          </p:nvGrpSpPr>
          <p:grpSpPr>
            <a:xfrm>
              <a:off x="588935" y="404427"/>
              <a:ext cx="7052050" cy="3873106"/>
              <a:chOff x="588935" y="754729"/>
              <a:chExt cx="11014129" cy="6049147"/>
            </a:xfrm>
            <a:solidFill>
              <a:schemeClr val="accent1">
                <a:lumMod val="60000"/>
                <a:lumOff val="40000"/>
              </a:schemeClr>
            </a:solidFill>
          </p:grpSpPr>
          <p:grpSp>
            <p:nvGrpSpPr>
              <p:cNvPr id="174" name="グループ化 173">
                <a:extLst>
                  <a:ext uri="{FF2B5EF4-FFF2-40B4-BE49-F238E27FC236}">
                    <a16:creationId xmlns:a16="http://schemas.microsoft.com/office/drawing/2014/main" id="{623F0BE3-535C-0D43-9406-DC47A1824D2F}"/>
                  </a:ext>
                </a:extLst>
              </p:cNvPr>
              <p:cNvGrpSpPr/>
              <p:nvPr userDrawn="1"/>
            </p:nvGrpSpPr>
            <p:grpSpPr>
              <a:xfrm>
                <a:off x="588935" y="754729"/>
                <a:ext cx="11014128" cy="72000"/>
                <a:chOff x="588936" y="1188681"/>
                <a:chExt cx="11014128" cy="72000"/>
              </a:xfrm>
              <a:grpFill/>
            </p:grpSpPr>
            <p:sp>
              <p:nvSpPr>
                <p:cNvPr id="279" name="円/楕円 278">
                  <a:extLst>
                    <a:ext uri="{FF2B5EF4-FFF2-40B4-BE49-F238E27FC236}">
                      <a16:creationId xmlns:a16="http://schemas.microsoft.com/office/drawing/2014/main" id="{D6EB5799-7880-EF4C-A2F8-F9E4C158238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0" name="円/楕円 279">
                  <a:extLst>
                    <a:ext uri="{FF2B5EF4-FFF2-40B4-BE49-F238E27FC236}">
                      <a16:creationId xmlns:a16="http://schemas.microsoft.com/office/drawing/2014/main" id="{B77BBDE0-A85F-0647-B904-977A366DC49C}"/>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1" name="円/楕円 280">
                  <a:extLst>
                    <a:ext uri="{FF2B5EF4-FFF2-40B4-BE49-F238E27FC236}">
                      <a16:creationId xmlns:a16="http://schemas.microsoft.com/office/drawing/2014/main" id="{FAA6BA34-6B16-DE4E-8AB6-7A0FAC8EE2FB}"/>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2" name="円/楕円 281">
                  <a:extLst>
                    <a:ext uri="{FF2B5EF4-FFF2-40B4-BE49-F238E27FC236}">
                      <a16:creationId xmlns:a16="http://schemas.microsoft.com/office/drawing/2014/main" id="{79821A94-1E96-0B44-B19C-B0085A5FED0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3" name="円/楕円 282">
                  <a:extLst>
                    <a:ext uri="{FF2B5EF4-FFF2-40B4-BE49-F238E27FC236}">
                      <a16:creationId xmlns:a16="http://schemas.microsoft.com/office/drawing/2014/main" id="{1E4B5414-43F8-E045-B3FF-2258A0A60B9C}"/>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4" name="円/楕円 283">
                  <a:extLst>
                    <a:ext uri="{FF2B5EF4-FFF2-40B4-BE49-F238E27FC236}">
                      <a16:creationId xmlns:a16="http://schemas.microsoft.com/office/drawing/2014/main" id="{4BA019C0-63E1-9346-BD80-6BCC0E516F1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5" name="円/楕円 284">
                  <a:extLst>
                    <a:ext uri="{FF2B5EF4-FFF2-40B4-BE49-F238E27FC236}">
                      <a16:creationId xmlns:a16="http://schemas.microsoft.com/office/drawing/2014/main" id="{9D886C1B-5C6F-EA42-BD52-ECF6A749932F}"/>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6" name="円/楕円 285">
                  <a:extLst>
                    <a:ext uri="{FF2B5EF4-FFF2-40B4-BE49-F238E27FC236}">
                      <a16:creationId xmlns:a16="http://schemas.microsoft.com/office/drawing/2014/main" id="{C20E13E8-BF0E-264E-8FB8-EC83032F1C70}"/>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7" name="円/楕円 286">
                  <a:extLst>
                    <a:ext uri="{FF2B5EF4-FFF2-40B4-BE49-F238E27FC236}">
                      <a16:creationId xmlns:a16="http://schemas.microsoft.com/office/drawing/2014/main" id="{E3B736B2-71F1-A44B-A488-D0582B65A096}"/>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8" name="円/楕円 287">
                  <a:extLst>
                    <a:ext uri="{FF2B5EF4-FFF2-40B4-BE49-F238E27FC236}">
                      <a16:creationId xmlns:a16="http://schemas.microsoft.com/office/drawing/2014/main" id="{FE460386-5841-0741-A2D8-4762398399EE}"/>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9" name="円/楕円 288">
                  <a:extLst>
                    <a:ext uri="{FF2B5EF4-FFF2-40B4-BE49-F238E27FC236}">
                      <a16:creationId xmlns:a16="http://schemas.microsoft.com/office/drawing/2014/main" id="{B5028FC0-2356-1843-B938-3BB39B2FC49D}"/>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0" name="円/楕円 289">
                  <a:extLst>
                    <a:ext uri="{FF2B5EF4-FFF2-40B4-BE49-F238E27FC236}">
                      <a16:creationId xmlns:a16="http://schemas.microsoft.com/office/drawing/2014/main" id="{3F9DC1E0-07FC-BC41-8974-9B6B10185687}"/>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5" name="グループ化 174">
                <a:extLst>
                  <a:ext uri="{FF2B5EF4-FFF2-40B4-BE49-F238E27FC236}">
                    <a16:creationId xmlns:a16="http://schemas.microsoft.com/office/drawing/2014/main" id="{25C80E61-C9A9-B147-B2EC-629855C9B49B}"/>
                  </a:ext>
                </a:extLst>
              </p:cNvPr>
              <p:cNvGrpSpPr/>
              <p:nvPr userDrawn="1"/>
            </p:nvGrpSpPr>
            <p:grpSpPr>
              <a:xfrm>
                <a:off x="588935" y="1502513"/>
                <a:ext cx="11014128" cy="72000"/>
                <a:chOff x="588936" y="1188681"/>
                <a:chExt cx="11014128" cy="72000"/>
              </a:xfrm>
              <a:grpFill/>
            </p:grpSpPr>
            <p:sp>
              <p:nvSpPr>
                <p:cNvPr id="267" name="円/楕円 266">
                  <a:extLst>
                    <a:ext uri="{FF2B5EF4-FFF2-40B4-BE49-F238E27FC236}">
                      <a16:creationId xmlns:a16="http://schemas.microsoft.com/office/drawing/2014/main" id="{B98F4295-CA74-4A40-A660-328D87F18F1C}"/>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8" name="円/楕円 267">
                  <a:extLst>
                    <a:ext uri="{FF2B5EF4-FFF2-40B4-BE49-F238E27FC236}">
                      <a16:creationId xmlns:a16="http://schemas.microsoft.com/office/drawing/2014/main" id="{1C9C724E-062D-5F40-AA93-B089E6B74C82}"/>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9" name="円/楕円 268">
                  <a:extLst>
                    <a:ext uri="{FF2B5EF4-FFF2-40B4-BE49-F238E27FC236}">
                      <a16:creationId xmlns:a16="http://schemas.microsoft.com/office/drawing/2014/main" id="{2322388F-8312-5349-95AB-9896B97C0064}"/>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0" name="円/楕円 269">
                  <a:extLst>
                    <a:ext uri="{FF2B5EF4-FFF2-40B4-BE49-F238E27FC236}">
                      <a16:creationId xmlns:a16="http://schemas.microsoft.com/office/drawing/2014/main" id="{10F07148-2911-084A-96F0-176A9EB5E19B}"/>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1" name="円/楕円 270">
                  <a:extLst>
                    <a:ext uri="{FF2B5EF4-FFF2-40B4-BE49-F238E27FC236}">
                      <a16:creationId xmlns:a16="http://schemas.microsoft.com/office/drawing/2014/main" id="{F6D76214-1832-C54A-963D-92F407BA0BEB}"/>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2" name="円/楕円 271">
                  <a:extLst>
                    <a:ext uri="{FF2B5EF4-FFF2-40B4-BE49-F238E27FC236}">
                      <a16:creationId xmlns:a16="http://schemas.microsoft.com/office/drawing/2014/main" id="{AC47E86E-ABF1-3E45-AB84-07DB11B5D94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3" name="円/楕円 272">
                  <a:extLst>
                    <a:ext uri="{FF2B5EF4-FFF2-40B4-BE49-F238E27FC236}">
                      <a16:creationId xmlns:a16="http://schemas.microsoft.com/office/drawing/2014/main" id="{7694C969-1B17-8D47-9C81-DE33623A6E57}"/>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4" name="円/楕円 273">
                  <a:extLst>
                    <a:ext uri="{FF2B5EF4-FFF2-40B4-BE49-F238E27FC236}">
                      <a16:creationId xmlns:a16="http://schemas.microsoft.com/office/drawing/2014/main" id="{5930A695-E99A-7B4C-B00A-27A1F67DCF40}"/>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5" name="円/楕円 274">
                  <a:extLst>
                    <a:ext uri="{FF2B5EF4-FFF2-40B4-BE49-F238E27FC236}">
                      <a16:creationId xmlns:a16="http://schemas.microsoft.com/office/drawing/2014/main" id="{67517C0C-C3D4-BB44-B570-546922798682}"/>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6" name="円/楕円 275">
                  <a:extLst>
                    <a:ext uri="{FF2B5EF4-FFF2-40B4-BE49-F238E27FC236}">
                      <a16:creationId xmlns:a16="http://schemas.microsoft.com/office/drawing/2014/main" id="{F1D78490-2530-494B-AC5A-A3466A48FB7F}"/>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7" name="円/楕円 276">
                  <a:extLst>
                    <a:ext uri="{FF2B5EF4-FFF2-40B4-BE49-F238E27FC236}">
                      <a16:creationId xmlns:a16="http://schemas.microsoft.com/office/drawing/2014/main" id="{F8F464A4-DEFB-4E4F-9C39-32D2694C1E03}"/>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8" name="円/楕円 277">
                  <a:extLst>
                    <a:ext uri="{FF2B5EF4-FFF2-40B4-BE49-F238E27FC236}">
                      <a16:creationId xmlns:a16="http://schemas.microsoft.com/office/drawing/2014/main" id="{412AC368-19CF-4040-B056-D73615C19E71}"/>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6" name="グループ化 175">
                <a:extLst>
                  <a:ext uri="{FF2B5EF4-FFF2-40B4-BE49-F238E27FC236}">
                    <a16:creationId xmlns:a16="http://schemas.microsoft.com/office/drawing/2014/main" id="{629DA0E8-9244-BF45-8716-1AAD0CEBD3E8}"/>
                  </a:ext>
                </a:extLst>
              </p:cNvPr>
              <p:cNvGrpSpPr/>
              <p:nvPr userDrawn="1"/>
            </p:nvGrpSpPr>
            <p:grpSpPr>
              <a:xfrm>
                <a:off x="588935" y="2250297"/>
                <a:ext cx="11014128" cy="72000"/>
                <a:chOff x="588936" y="1188681"/>
                <a:chExt cx="11014128" cy="72000"/>
              </a:xfrm>
              <a:grpFill/>
            </p:grpSpPr>
            <p:sp>
              <p:nvSpPr>
                <p:cNvPr id="255" name="円/楕円 254">
                  <a:extLst>
                    <a:ext uri="{FF2B5EF4-FFF2-40B4-BE49-F238E27FC236}">
                      <a16:creationId xmlns:a16="http://schemas.microsoft.com/office/drawing/2014/main" id="{16368901-6CAF-3946-9436-FEF08B31F3AC}"/>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6" name="円/楕円 255">
                  <a:extLst>
                    <a:ext uri="{FF2B5EF4-FFF2-40B4-BE49-F238E27FC236}">
                      <a16:creationId xmlns:a16="http://schemas.microsoft.com/office/drawing/2014/main" id="{16AF762D-93EC-6642-A293-EB3109EA546E}"/>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7" name="円/楕円 256">
                  <a:extLst>
                    <a:ext uri="{FF2B5EF4-FFF2-40B4-BE49-F238E27FC236}">
                      <a16:creationId xmlns:a16="http://schemas.microsoft.com/office/drawing/2014/main" id="{CDA5B556-F490-4044-8F46-5FD892667DD4}"/>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8" name="円/楕円 257">
                  <a:extLst>
                    <a:ext uri="{FF2B5EF4-FFF2-40B4-BE49-F238E27FC236}">
                      <a16:creationId xmlns:a16="http://schemas.microsoft.com/office/drawing/2014/main" id="{FE1D34CD-95CC-F945-9590-A4D6DDF4EECB}"/>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9" name="円/楕円 258">
                  <a:extLst>
                    <a:ext uri="{FF2B5EF4-FFF2-40B4-BE49-F238E27FC236}">
                      <a16:creationId xmlns:a16="http://schemas.microsoft.com/office/drawing/2014/main" id="{A8FED272-6CD2-244C-A482-56CDA9ECD656}"/>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0" name="円/楕円 259">
                  <a:extLst>
                    <a:ext uri="{FF2B5EF4-FFF2-40B4-BE49-F238E27FC236}">
                      <a16:creationId xmlns:a16="http://schemas.microsoft.com/office/drawing/2014/main" id="{41B5DD4C-6023-024D-980E-A26F76B90C8D}"/>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1" name="円/楕円 260">
                  <a:extLst>
                    <a:ext uri="{FF2B5EF4-FFF2-40B4-BE49-F238E27FC236}">
                      <a16:creationId xmlns:a16="http://schemas.microsoft.com/office/drawing/2014/main" id="{D54A9EFF-DAA8-E64E-AD0D-99B26A2BD4BF}"/>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2" name="円/楕円 261">
                  <a:extLst>
                    <a:ext uri="{FF2B5EF4-FFF2-40B4-BE49-F238E27FC236}">
                      <a16:creationId xmlns:a16="http://schemas.microsoft.com/office/drawing/2014/main" id="{4268C302-4506-794E-9583-58F7E342A0B3}"/>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3" name="円/楕円 262">
                  <a:extLst>
                    <a:ext uri="{FF2B5EF4-FFF2-40B4-BE49-F238E27FC236}">
                      <a16:creationId xmlns:a16="http://schemas.microsoft.com/office/drawing/2014/main" id="{4C345C01-6A4B-444A-A934-C9471D128586}"/>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4" name="円/楕円 263">
                  <a:extLst>
                    <a:ext uri="{FF2B5EF4-FFF2-40B4-BE49-F238E27FC236}">
                      <a16:creationId xmlns:a16="http://schemas.microsoft.com/office/drawing/2014/main" id="{D8E47759-6C5E-8446-88A5-A96A7B996187}"/>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5" name="円/楕円 264">
                  <a:extLst>
                    <a:ext uri="{FF2B5EF4-FFF2-40B4-BE49-F238E27FC236}">
                      <a16:creationId xmlns:a16="http://schemas.microsoft.com/office/drawing/2014/main" id="{F8DBB5F1-A564-4F49-A6A9-B6A1886A58EE}"/>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6" name="円/楕円 265">
                  <a:extLst>
                    <a:ext uri="{FF2B5EF4-FFF2-40B4-BE49-F238E27FC236}">
                      <a16:creationId xmlns:a16="http://schemas.microsoft.com/office/drawing/2014/main" id="{48F18240-0D73-2C44-A120-F168272B2B61}"/>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7" name="グループ化 176">
                <a:extLst>
                  <a:ext uri="{FF2B5EF4-FFF2-40B4-BE49-F238E27FC236}">
                    <a16:creationId xmlns:a16="http://schemas.microsoft.com/office/drawing/2014/main" id="{1798BF57-1DB6-EF45-8490-EA4CBC5F8ED8}"/>
                  </a:ext>
                </a:extLst>
              </p:cNvPr>
              <p:cNvGrpSpPr/>
              <p:nvPr userDrawn="1"/>
            </p:nvGrpSpPr>
            <p:grpSpPr>
              <a:xfrm>
                <a:off x="588936" y="2998081"/>
                <a:ext cx="11014128" cy="72000"/>
                <a:chOff x="588936" y="1188681"/>
                <a:chExt cx="11014128" cy="72000"/>
              </a:xfrm>
              <a:grpFill/>
            </p:grpSpPr>
            <p:sp>
              <p:nvSpPr>
                <p:cNvPr id="243" name="円/楕円 242">
                  <a:extLst>
                    <a:ext uri="{FF2B5EF4-FFF2-40B4-BE49-F238E27FC236}">
                      <a16:creationId xmlns:a16="http://schemas.microsoft.com/office/drawing/2014/main" id="{D2AADA70-3FA5-094E-8557-7F9975B04539}"/>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4" name="円/楕円 243">
                  <a:extLst>
                    <a:ext uri="{FF2B5EF4-FFF2-40B4-BE49-F238E27FC236}">
                      <a16:creationId xmlns:a16="http://schemas.microsoft.com/office/drawing/2014/main" id="{B166DE69-94B5-864C-B93B-3BB173F644C7}"/>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5" name="円/楕円 244">
                  <a:extLst>
                    <a:ext uri="{FF2B5EF4-FFF2-40B4-BE49-F238E27FC236}">
                      <a16:creationId xmlns:a16="http://schemas.microsoft.com/office/drawing/2014/main" id="{DC06A141-78F8-BC4D-9FCC-F36B53B836DB}"/>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6" name="円/楕円 245">
                  <a:extLst>
                    <a:ext uri="{FF2B5EF4-FFF2-40B4-BE49-F238E27FC236}">
                      <a16:creationId xmlns:a16="http://schemas.microsoft.com/office/drawing/2014/main" id="{78C49B4D-F9F0-D74E-AE46-B37C63ACC1BD}"/>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7" name="円/楕円 246">
                  <a:extLst>
                    <a:ext uri="{FF2B5EF4-FFF2-40B4-BE49-F238E27FC236}">
                      <a16:creationId xmlns:a16="http://schemas.microsoft.com/office/drawing/2014/main" id="{14D2BC30-E077-E342-A98E-A7A02BCE4127}"/>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8" name="円/楕円 247">
                  <a:extLst>
                    <a:ext uri="{FF2B5EF4-FFF2-40B4-BE49-F238E27FC236}">
                      <a16:creationId xmlns:a16="http://schemas.microsoft.com/office/drawing/2014/main" id="{8CC042DC-75D8-F04A-8E26-07813928BE39}"/>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9" name="円/楕円 248">
                  <a:extLst>
                    <a:ext uri="{FF2B5EF4-FFF2-40B4-BE49-F238E27FC236}">
                      <a16:creationId xmlns:a16="http://schemas.microsoft.com/office/drawing/2014/main" id="{AF24572F-30C0-7D44-A937-BB08FA0E06C8}"/>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0" name="円/楕円 249">
                  <a:extLst>
                    <a:ext uri="{FF2B5EF4-FFF2-40B4-BE49-F238E27FC236}">
                      <a16:creationId xmlns:a16="http://schemas.microsoft.com/office/drawing/2014/main" id="{6E552081-64AF-2943-9176-424D98CE3DB1}"/>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1" name="円/楕円 250">
                  <a:extLst>
                    <a:ext uri="{FF2B5EF4-FFF2-40B4-BE49-F238E27FC236}">
                      <a16:creationId xmlns:a16="http://schemas.microsoft.com/office/drawing/2014/main" id="{37BB2B98-2B99-6844-AA9E-1C9E2D094E72}"/>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2" name="円/楕円 251">
                  <a:extLst>
                    <a:ext uri="{FF2B5EF4-FFF2-40B4-BE49-F238E27FC236}">
                      <a16:creationId xmlns:a16="http://schemas.microsoft.com/office/drawing/2014/main" id="{53E4DA7B-6EDD-7F48-BAD5-EFCA0763DE8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3" name="円/楕円 252">
                  <a:extLst>
                    <a:ext uri="{FF2B5EF4-FFF2-40B4-BE49-F238E27FC236}">
                      <a16:creationId xmlns:a16="http://schemas.microsoft.com/office/drawing/2014/main" id="{AB308DE6-F1F9-2247-8946-62E83EFFE9F9}"/>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4" name="円/楕円 253">
                  <a:extLst>
                    <a:ext uri="{FF2B5EF4-FFF2-40B4-BE49-F238E27FC236}">
                      <a16:creationId xmlns:a16="http://schemas.microsoft.com/office/drawing/2014/main" id="{82B50FFF-1ACC-D542-B43C-754634D89A78}"/>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8" name="グループ化 177">
                <a:extLst>
                  <a:ext uri="{FF2B5EF4-FFF2-40B4-BE49-F238E27FC236}">
                    <a16:creationId xmlns:a16="http://schemas.microsoft.com/office/drawing/2014/main" id="{9444A309-EFBA-F049-982A-4BB6E1AA24DD}"/>
                  </a:ext>
                </a:extLst>
              </p:cNvPr>
              <p:cNvGrpSpPr/>
              <p:nvPr userDrawn="1"/>
            </p:nvGrpSpPr>
            <p:grpSpPr>
              <a:xfrm>
                <a:off x="588936" y="3745865"/>
                <a:ext cx="11014128" cy="72000"/>
                <a:chOff x="588936" y="1188681"/>
                <a:chExt cx="11014128" cy="72000"/>
              </a:xfrm>
              <a:grpFill/>
            </p:grpSpPr>
            <p:sp>
              <p:nvSpPr>
                <p:cNvPr id="231" name="円/楕円 230">
                  <a:extLst>
                    <a:ext uri="{FF2B5EF4-FFF2-40B4-BE49-F238E27FC236}">
                      <a16:creationId xmlns:a16="http://schemas.microsoft.com/office/drawing/2014/main" id="{7926A906-DC3C-DD48-BF42-10E45566B0F5}"/>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2" name="円/楕円 231">
                  <a:extLst>
                    <a:ext uri="{FF2B5EF4-FFF2-40B4-BE49-F238E27FC236}">
                      <a16:creationId xmlns:a16="http://schemas.microsoft.com/office/drawing/2014/main" id="{C07719DB-FF9F-2044-B8D8-7BB030287D7A}"/>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3" name="円/楕円 232">
                  <a:extLst>
                    <a:ext uri="{FF2B5EF4-FFF2-40B4-BE49-F238E27FC236}">
                      <a16:creationId xmlns:a16="http://schemas.microsoft.com/office/drawing/2014/main" id="{78036574-5835-7841-B63B-A6895C4422B6}"/>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4" name="円/楕円 233">
                  <a:extLst>
                    <a:ext uri="{FF2B5EF4-FFF2-40B4-BE49-F238E27FC236}">
                      <a16:creationId xmlns:a16="http://schemas.microsoft.com/office/drawing/2014/main" id="{83FC6B17-88FE-7943-B6A1-22FF97A5A22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5" name="円/楕円 234">
                  <a:extLst>
                    <a:ext uri="{FF2B5EF4-FFF2-40B4-BE49-F238E27FC236}">
                      <a16:creationId xmlns:a16="http://schemas.microsoft.com/office/drawing/2014/main" id="{7E55AABA-A3A9-3A41-8D6F-E9C548C583C1}"/>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6" name="円/楕円 235">
                  <a:extLst>
                    <a:ext uri="{FF2B5EF4-FFF2-40B4-BE49-F238E27FC236}">
                      <a16:creationId xmlns:a16="http://schemas.microsoft.com/office/drawing/2014/main" id="{B3C35D00-804E-1141-B272-D983E82BD529}"/>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7" name="円/楕円 236">
                  <a:extLst>
                    <a:ext uri="{FF2B5EF4-FFF2-40B4-BE49-F238E27FC236}">
                      <a16:creationId xmlns:a16="http://schemas.microsoft.com/office/drawing/2014/main" id="{0359E668-8D85-674B-91BA-6185C5DADAB4}"/>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8" name="円/楕円 237">
                  <a:extLst>
                    <a:ext uri="{FF2B5EF4-FFF2-40B4-BE49-F238E27FC236}">
                      <a16:creationId xmlns:a16="http://schemas.microsoft.com/office/drawing/2014/main" id="{33F23027-2331-4142-AE3E-5D703551E58F}"/>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9" name="円/楕円 238">
                  <a:extLst>
                    <a:ext uri="{FF2B5EF4-FFF2-40B4-BE49-F238E27FC236}">
                      <a16:creationId xmlns:a16="http://schemas.microsoft.com/office/drawing/2014/main" id="{B6BDF62C-2738-C646-A005-2747C57F32EB}"/>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0" name="円/楕円 239">
                  <a:extLst>
                    <a:ext uri="{FF2B5EF4-FFF2-40B4-BE49-F238E27FC236}">
                      <a16:creationId xmlns:a16="http://schemas.microsoft.com/office/drawing/2014/main" id="{055BAFA9-5E94-964D-B5CA-404833460A0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1" name="円/楕円 240">
                  <a:extLst>
                    <a:ext uri="{FF2B5EF4-FFF2-40B4-BE49-F238E27FC236}">
                      <a16:creationId xmlns:a16="http://schemas.microsoft.com/office/drawing/2014/main" id="{7A751200-ED90-A641-9B99-107F1277FBAE}"/>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2" name="円/楕円 241">
                  <a:extLst>
                    <a:ext uri="{FF2B5EF4-FFF2-40B4-BE49-F238E27FC236}">
                      <a16:creationId xmlns:a16="http://schemas.microsoft.com/office/drawing/2014/main" id="{9E6C6241-B722-5949-BABF-25B5B879BE99}"/>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9" name="グループ化 178">
                <a:extLst>
                  <a:ext uri="{FF2B5EF4-FFF2-40B4-BE49-F238E27FC236}">
                    <a16:creationId xmlns:a16="http://schemas.microsoft.com/office/drawing/2014/main" id="{D6558C24-0539-3349-9757-28426763FDC0}"/>
                  </a:ext>
                </a:extLst>
              </p:cNvPr>
              <p:cNvGrpSpPr/>
              <p:nvPr userDrawn="1"/>
            </p:nvGrpSpPr>
            <p:grpSpPr>
              <a:xfrm>
                <a:off x="588936" y="4493649"/>
                <a:ext cx="11014128" cy="72000"/>
                <a:chOff x="588936" y="1188681"/>
                <a:chExt cx="11014128" cy="72000"/>
              </a:xfrm>
              <a:grpFill/>
            </p:grpSpPr>
            <p:sp>
              <p:nvSpPr>
                <p:cNvPr id="219" name="円/楕円 218">
                  <a:extLst>
                    <a:ext uri="{FF2B5EF4-FFF2-40B4-BE49-F238E27FC236}">
                      <a16:creationId xmlns:a16="http://schemas.microsoft.com/office/drawing/2014/main" id="{0510BCFF-1ABB-B54F-958C-EA86A3BE69A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0" name="円/楕円 219">
                  <a:extLst>
                    <a:ext uri="{FF2B5EF4-FFF2-40B4-BE49-F238E27FC236}">
                      <a16:creationId xmlns:a16="http://schemas.microsoft.com/office/drawing/2014/main" id="{E9DF4CE2-157D-234E-B111-18025DBDEAC8}"/>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1" name="円/楕円 220">
                  <a:extLst>
                    <a:ext uri="{FF2B5EF4-FFF2-40B4-BE49-F238E27FC236}">
                      <a16:creationId xmlns:a16="http://schemas.microsoft.com/office/drawing/2014/main" id="{8FB13A69-7F3D-E24B-8620-6FA08E88696B}"/>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2" name="円/楕円 221">
                  <a:extLst>
                    <a:ext uri="{FF2B5EF4-FFF2-40B4-BE49-F238E27FC236}">
                      <a16:creationId xmlns:a16="http://schemas.microsoft.com/office/drawing/2014/main" id="{A1F74F6D-B3F6-0D41-8304-57778816494A}"/>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3" name="円/楕円 222">
                  <a:extLst>
                    <a:ext uri="{FF2B5EF4-FFF2-40B4-BE49-F238E27FC236}">
                      <a16:creationId xmlns:a16="http://schemas.microsoft.com/office/drawing/2014/main" id="{8499EEA2-6545-E54A-A548-3F200750721C}"/>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4" name="円/楕円 223">
                  <a:extLst>
                    <a:ext uri="{FF2B5EF4-FFF2-40B4-BE49-F238E27FC236}">
                      <a16:creationId xmlns:a16="http://schemas.microsoft.com/office/drawing/2014/main" id="{9E8120F9-899E-3D4F-97B8-5EE759CD280D}"/>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5" name="円/楕円 224">
                  <a:extLst>
                    <a:ext uri="{FF2B5EF4-FFF2-40B4-BE49-F238E27FC236}">
                      <a16:creationId xmlns:a16="http://schemas.microsoft.com/office/drawing/2014/main" id="{0F9FFA5F-D47C-E743-8666-2B3254CA7FC1}"/>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6" name="円/楕円 225">
                  <a:extLst>
                    <a:ext uri="{FF2B5EF4-FFF2-40B4-BE49-F238E27FC236}">
                      <a16:creationId xmlns:a16="http://schemas.microsoft.com/office/drawing/2014/main" id="{6452B67F-1022-A446-BB82-ADC1785DC6AF}"/>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 name="円/楕円 226">
                  <a:extLst>
                    <a:ext uri="{FF2B5EF4-FFF2-40B4-BE49-F238E27FC236}">
                      <a16:creationId xmlns:a16="http://schemas.microsoft.com/office/drawing/2014/main" id="{17EF4F36-C5C6-0648-84C7-D9BE38AF8AA0}"/>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 name="円/楕円 227">
                  <a:extLst>
                    <a:ext uri="{FF2B5EF4-FFF2-40B4-BE49-F238E27FC236}">
                      <a16:creationId xmlns:a16="http://schemas.microsoft.com/office/drawing/2014/main" id="{7B2A325F-4A48-AB4F-B454-9D01CC52C022}"/>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 name="円/楕円 228">
                  <a:extLst>
                    <a:ext uri="{FF2B5EF4-FFF2-40B4-BE49-F238E27FC236}">
                      <a16:creationId xmlns:a16="http://schemas.microsoft.com/office/drawing/2014/main" id="{585A3C36-C544-8B44-A4F2-A964FC2F363C}"/>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0" name="円/楕円 229">
                  <a:extLst>
                    <a:ext uri="{FF2B5EF4-FFF2-40B4-BE49-F238E27FC236}">
                      <a16:creationId xmlns:a16="http://schemas.microsoft.com/office/drawing/2014/main" id="{895D7A79-7F5F-884C-9624-F9334394635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0" name="グループ化 179">
                <a:extLst>
                  <a:ext uri="{FF2B5EF4-FFF2-40B4-BE49-F238E27FC236}">
                    <a16:creationId xmlns:a16="http://schemas.microsoft.com/office/drawing/2014/main" id="{4A642135-8728-854B-AEC6-889AFA5CBD46}"/>
                  </a:ext>
                </a:extLst>
              </p:cNvPr>
              <p:cNvGrpSpPr/>
              <p:nvPr userDrawn="1"/>
            </p:nvGrpSpPr>
            <p:grpSpPr>
              <a:xfrm>
                <a:off x="588936" y="5236308"/>
                <a:ext cx="11014128" cy="72000"/>
                <a:chOff x="588936" y="1188681"/>
                <a:chExt cx="11014128" cy="72000"/>
              </a:xfrm>
              <a:grpFill/>
            </p:grpSpPr>
            <p:sp>
              <p:nvSpPr>
                <p:cNvPr id="207" name="円/楕円 206">
                  <a:extLst>
                    <a:ext uri="{FF2B5EF4-FFF2-40B4-BE49-F238E27FC236}">
                      <a16:creationId xmlns:a16="http://schemas.microsoft.com/office/drawing/2014/main" id="{5508CC7A-D729-CB42-B295-0DED90949653}"/>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円/楕円 207">
                  <a:extLst>
                    <a:ext uri="{FF2B5EF4-FFF2-40B4-BE49-F238E27FC236}">
                      <a16:creationId xmlns:a16="http://schemas.microsoft.com/office/drawing/2014/main" id="{5187E314-05AB-4F4E-913C-64FCF38B401D}"/>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9" name="円/楕円 208">
                  <a:extLst>
                    <a:ext uri="{FF2B5EF4-FFF2-40B4-BE49-F238E27FC236}">
                      <a16:creationId xmlns:a16="http://schemas.microsoft.com/office/drawing/2014/main" id="{24305935-62B9-2F46-AA66-494C9C9302EE}"/>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0" name="円/楕円 209">
                  <a:extLst>
                    <a:ext uri="{FF2B5EF4-FFF2-40B4-BE49-F238E27FC236}">
                      <a16:creationId xmlns:a16="http://schemas.microsoft.com/office/drawing/2014/main" id="{43BEBA41-D883-2149-A73C-365F5DB39A7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1" name="円/楕円 210">
                  <a:extLst>
                    <a:ext uri="{FF2B5EF4-FFF2-40B4-BE49-F238E27FC236}">
                      <a16:creationId xmlns:a16="http://schemas.microsoft.com/office/drawing/2014/main" id="{970AAA90-9C89-3340-A135-289B661A1FEB}"/>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2" name="円/楕円 211">
                  <a:extLst>
                    <a:ext uri="{FF2B5EF4-FFF2-40B4-BE49-F238E27FC236}">
                      <a16:creationId xmlns:a16="http://schemas.microsoft.com/office/drawing/2014/main" id="{E8D209BC-B35E-564B-9919-5CEFDF2BC041}"/>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円/楕円 212">
                  <a:extLst>
                    <a:ext uri="{FF2B5EF4-FFF2-40B4-BE49-F238E27FC236}">
                      <a16:creationId xmlns:a16="http://schemas.microsoft.com/office/drawing/2014/main" id="{791CF8CF-FCE5-2D4E-A8BD-404C164B0861}"/>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4" name="円/楕円 213">
                  <a:extLst>
                    <a:ext uri="{FF2B5EF4-FFF2-40B4-BE49-F238E27FC236}">
                      <a16:creationId xmlns:a16="http://schemas.microsoft.com/office/drawing/2014/main" id="{2E7D4864-B6B0-E641-AC7C-C737A04D91E0}"/>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5" name="円/楕円 214">
                  <a:extLst>
                    <a:ext uri="{FF2B5EF4-FFF2-40B4-BE49-F238E27FC236}">
                      <a16:creationId xmlns:a16="http://schemas.microsoft.com/office/drawing/2014/main" id="{FD81B63D-6A6E-B947-AB42-D7DC1F1FD959}"/>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6" name="円/楕円 215">
                  <a:extLst>
                    <a:ext uri="{FF2B5EF4-FFF2-40B4-BE49-F238E27FC236}">
                      <a16:creationId xmlns:a16="http://schemas.microsoft.com/office/drawing/2014/main" id="{B8AF193E-8B27-6D4B-AECF-261402CC9872}"/>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7" name="円/楕円 216">
                  <a:extLst>
                    <a:ext uri="{FF2B5EF4-FFF2-40B4-BE49-F238E27FC236}">
                      <a16:creationId xmlns:a16="http://schemas.microsoft.com/office/drawing/2014/main" id="{0E59CE10-7978-2F44-91C3-4EE5570575DA}"/>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円/楕円 217">
                  <a:extLst>
                    <a:ext uri="{FF2B5EF4-FFF2-40B4-BE49-F238E27FC236}">
                      <a16:creationId xmlns:a16="http://schemas.microsoft.com/office/drawing/2014/main" id="{A89BDF8D-56E9-D345-8233-3D44E6E998C0}"/>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1" name="グループ化 180">
                <a:extLst>
                  <a:ext uri="{FF2B5EF4-FFF2-40B4-BE49-F238E27FC236}">
                    <a16:creationId xmlns:a16="http://schemas.microsoft.com/office/drawing/2014/main" id="{03C2F27C-2AE6-DB48-BA1A-98F1A8FFE7CD}"/>
                  </a:ext>
                </a:extLst>
              </p:cNvPr>
              <p:cNvGrpSpPr/>
              <p:nvPr userDrawn="1"/>
            </p:nvGrpSpPr>
            <p:grpSpPr>
              <a:xfrm>
                <a:off x="588936" y="5984092"/>
                <a:ext cx="11014128" cy="72000"/>
                <a:chOff x="588936" y="1188681"/>
                <a:chExt cx="11014128" cy="72000"/>
              </a:xfrm>
              <a:grpFill/>
            </p:grpSpPr>
            <p:sp>
              <p:nvSpPr>
                <p:cNvPr id="195" name="円/楕円 194">
                  <a:extLst>
                    <a:ext uri="{FF2B5EF4-FFF2-40B4-BE49-F238E27FC236}">
                      <a16:creationId xmlns:a16="http://schemas.microsoft.com/office/drawing/2014/main" id="{CEC37E40-0EE4-FC43-A7EC-35C6089BAA9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6" name="円/楕円 195">
                  <a:extLst>
                    <a:ext uri="{FF2B5EF4-FFF2-40B4-BE49-F238E27FC236}">
                      <a16:creationId xmlns:a16="http://schemas.microsoft.com/office/drawing/2014/main" id="{0E739695-72C2-DF44-B364-1024F56727D2}"/>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7" name="円/楕円 196">
                  <a:extLst>
                    <a:ext uri="{FF2B5EF4-FFF2-40B4-BE49-F238E27FC236}">
                      <a16:creationId xmlns:a16="http://schemas.microsoft.com/office/drawing/2014/main" id="{EDD7CEFA-6FC7-074A-8C86-79F2063E911D}"/>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8" name="円/楕円 197">
                  <a:extLst>
                    <a:ext uri="{FF2B5EF4-FFF2-40B4-BE49-F238E27FC236}">
                      <a16:creationId xmlns:a16="http://schemas.microsoft.com/office/drawing/2014/main" id="{912D0F00-34BF-F44F-B3AD-147DD51EEDC1}"/>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円/楕円 198">
                  <a:extLst>
                    <a:ext uri="{FF2B5EF4-FFF2-40B4-BE49-F238E27FC236}">
                      <a16:creationId xmlns:a16="http://schemas.microsoft.com/office/drawing/2014/main" id="{4CC7168C-731B-6E44-B745-56C779BA35DD}"/>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円/楕円 199">
                  <a:extLst>
                    <a:ext uri="{FF2B5EF4-FFF2-40B4-BE49-F238E27FC236}">
                      <a16:creationId xmlns:a16="http://schemas.microsoft.com/office/drawing/2014/main" id="{1DAEDB77-3F6F-A444-8ECB-0328FA950BA0}"/>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1" name="円/楕円 200">
                  <a:extLst>
                    <a:ext uri="{FF2B5EF4-FFF2-40B4-BE49-F238E27FC236}">
                      <a16:creationId xmlns:a16="http://schemas.microsoft.com/office/drawing/2014/main" id="{6134C96C-EF7F-9944-9849-7428D7192C97}"/>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2" name="円/楕円 201">
                  <a:extLst>
                    <a:ext uri="{FF2B5EF4-FFF2-40B4-BE49-F238E27FC236}">
                      <a16:creationId xmlns:a16="http://schemas.microsoft.com/office/drawing/2014/main" id="{CF9D9F1B-AB90-2348-908F-36D32E583FA9}"/>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3" name="円/楕円 202">
                  <a:extLst>
                    <a:ext uri="{FF2B5EF4-FFF2-40B4-BE49-F238E27FC236}">
                      <a16:creationId xmlns:a16="http://schemas.microsoft.com/office/drawing/2014/main" id="{80AD6059-B3BE-EE46-B40B-6653892C1267}"/>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4" name="円/楕円 203">
                  <a:extLst>
                    <a:ext uri="{FF2B5EF4-FFF2-40B4-BE49-F238E27FC236}">
                      <a16:creationId xmlns:a16="http://schemas.microsoft.com/office/drawing/2014/main" id="{3E30BA03-3CBF-314F-9EE5-98977004C57C}"/>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5" name="円/楕円 204">
                  <a:extLst>
                    <a:ext uri="{FF2B5EF4-FFF2-40B4-BE49-F238E27FC236}">
                      <a16:creationId xmlns:a16="http://schemas.microsoft.com/office/drawing/2014/main" id="{6AE49943-7545-6842-84DD-81B96004208B}"/>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6" name="円/楕円 205">
                  <a:extLst>
                    <a:ext uri="{FF2B5EF4-FFF2-40B4-BE49-F238E27FC236}">
                      <a16:creationId xmlns:a16="http://schemas.microsoft.com/office/drawing/2014/main" id="{9BE2A3BA-BC7D-DF4A-B958-711B1A3D1AEA}"/>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2" name="グループ化 181">
                <a:extLst>
                  <a:ext uri="{FF2B5EF4-FFF2-40B4-BE49-F238E27FC236}">
                    <a16:creationId xmlns:a16="http://schemas.microsoft.com/office/drawing/2014/main" id="{10B8E258-C75A-F54F-8735-53D799CAE588}"/>
                  </a:ext>
                </a:extLst>
              </p:cNvPr>
              <p:cNvGrpSpPr/>
              <p:nvPr userDrawn="1"/>
            </p:nvGrpSpPr>
            <p:grpSpPr>
              <a:xfrm>
                <a:off x="588936" y="6731876"/>
                <a:ext cx="11014128" cy="72000"/>
                <a:chOff x="588936" y="1188681"/>
                <a:chExt cx="11014128" cy="72000"/>
              </a:xfrm>
              <a:grpFill/>
            </p:grpSpPr>
            <p:sp>
              <p:nvSpPr>
                <p:cNvPr id="183" name="円/楕円 182">
                  <a:extLst>
                    <a:ext uri="{FF2B5EF4-FFF2-40B4-BE49-F238E27FC236}">
                      <a16:creationId xmlns:a16="http://schemas.microsoft.com/office/drawing/2014/main" id="{D4863E15-07BE-5E40-9F89-13FEF9821A44}"/>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4" name="円/楕円 183">
                  <a:extLst>
                    <a:ext uri="{FF2B5EF4-FFF2-40B4-BE49-F238E27FC236}">
                      <a16:creationId xmlns:a16="http://schemas.microsoft.com/office/drawing/2014/main" id="{38792743-5B4D-A946-88A5-632E9CD23149}"/>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5" name="円/楕円 184">
                  <a:extLst>
                    <a:ext uri="{FF2B5EF4-FFF2-40B4-BE49-F238E27FC236}">
                      <a16:creationId xmlns:a16="http://schemas.microsoft.com/office/drawing/2014/main" id="{1D98F9A2-3B47-9646-95FC-989C73B72FB3}"/>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6" name="円/楕円 185">
                  <a:extLst>
                    <a:ext uri="{FF2B5EF4-FFF2-40B4-BE49-F238E27FC236}">
                      <a16:creationId xmlns:a16="http://schemas.microsoft.com/office/drawing/2014/main" id="{9A53F038-1132-0C4A-8673-4D1261A5D62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7" name="円/楕円 186">
                  <a:extLst>
                    <a:ext uri="{FF2B5EF4-FFF2-40B4-BE49-F238E27FC236}">
                      <a16:creationId xmlns:a16="http://schemas.microsoft.com/office/drawing/2014/main" id="{15313B50-47EA-5242-B70B-AE2CA08FE6D6}"/>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8" name="円/楕円 187">
                  <a:extLst>
                    <a:ext uri="{FF2B5EF4-FFF2-40B4-BE49-F238E27FC236}">
                      <a16:creationId xmlns:a16="http://schemas.microsoft.com/office/drawing/2014/main" id="{7BDFE1FF-5F39-BB49-9AEC-75E99EA2FF97}"/>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9" name="円/楕円 188">
                  <a:extLst>
                    <a:ext uri="{FF2B5EF4-FFF2-40B4-BE49-F238E27FC236}">
                      <a16:creationId xmlns:a16="http://schemas.microsoft.com/office/drawing/2014/main" id="{965ABB60-DEDB-914F-BF94-F5708E9BBF9E}"/>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0" name="円/楕円 189">
                  <a:extLst>
                    <a:ext uri="{FF2B5EF4-FFF2-40B4-BE49-F238E27FC236}">
                      <a16:creationId xmlns:a16="http://schemas.microsoft.com/office/drawing/2014/main" id="{5735F277-93CA-5F42-89C1-77586A815280}"/>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1" name="円/楕円 190">
                  <a:extLst>
                    <a:ext uri="{FF2B5EF4-FFF2-40B4-BE49-F238E27FC236}">
                      <a16:creationId xmlns:a16="http://schemas.microsoft.com/office/drawing/2014/main" id="{78CACDC7-B225-F242-A3EB-C1E9CE1C38F8}"/>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2" name="円/楕円 191">
                  <a:extLst>
                    <a:ext uri="{FF2B5EF4-FFF2-40B4-BE49-F238E27FC236}">
                      <a16:creationId xmlns:a16="http://schemas.microsoft.com/office/drawing/2014/main" id="{CD7C8DEF-0BAB-384C-8029-79DB9A813382}"/>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3" name="円/楕円 192">
                  <a:extLst>
                    <a:ext uri="{FF2B5EF4-FFF2-40B4-BE49-F238E27FC236}">
                      <a16:creationId xmlns:a16="http://schemas.microsoft.com/office/drawing/2014/main" id="{AE0D0580-E5A7-C24B-AB46-17B92935D0B4}"/>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 name="円/楕円 193">
                  <a:extLst>
                    <a:ext uri="{FF2B5EF4-FFF2-40B4-BE49-F238E27FC236}">
                      <a16:creationId xmlns:a16="http://schemas.microsoft.com/office/drawing/2014/main" id="{28DBAC97-D9E6-6546-84ED-12798B4D0F2B}"/>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0" name="グループ化 9">
              <a:extLst>
                <a:ext uri="{FF2B5EF4-FFF2-40B4-BE49-F238E27FC236}">
                  <a16:creationId xmlns:a16="http://schemas.microsoft.com/office/drawing/2014/main" id="{4BBEAB7B-9C66-5D47-9C53-373BA5CCCEA4}"/>
                </a:ext>
              </a:extLst>
            </p:cNvPr>
            <p:cNvGrpSpPr/>
            <p:nvPr userDrawn="1"/>
          </p:nvGrpSpPr>
          <p:grpSpPr>
            <a:xfrm>
              <a:off x="588934" y="4710219"/>
              <a:ext cx="7052049" cy="46100"/>
              <a:chOff x="588936" y="1188681"/>
              <a:chExt cx="11014128" cy="72000"/>
            </a:xfrm>
            <a:solidFill>
              <a:schemeClr val="accent1">
                <a:lumMod val="60000"/>
                <a:lumOff val="40000"/>
              </a:schemeClr>
            </a:solidFill>
          </p:grpSpPr>
          <p:sp>
            <p:nvSpPr>
              <p:cNvPr id="162" name="円/楕円 161">
                <a:extLst>
                  <a:ext uri="{FF2B5EF4-FFF2-40B4-BE49-F238E27FC236}">
                    <a16:creationId xmlns:a16="http://schemas.microsoft.com/office/drawing/2014/main" id="{74B8B429-5B25-574A-8AA5-D614EBD09822}"/>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円/楕円 162">
                <a:extLst>
                  <a:ext uri="{FF2B5EF4-FFF2-40B4-BE49-F238E27FC236}">
                    <a16:creationId xmlns:a16="http://schemas.microsoft.com/office/drawing/2014/main" id="{4CAF0DA6-268C-6545-8BE3-B18C1B9AFCB6}"/>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円/楕円 163">
                <a:extLst>
                  <a:ext uri="{FF2B5EF4-FFF2-40B4-BE49-F238E27FC236}">
                    <a16:creationId xmlns:a16="http://schemas.microsoft.com/office/drawing/2014/main" id="{8129752F-F6A2-5244-8129-0BCAFFBDEE73}"/>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円/楕円 164">
                <a:extLst>
                  <a:ext uri="{FF2B5EF4-FFF2-40B4-BE49-F238E27FC236}">
                    <a16:creationId xmlns:a16="http://schemas.microsoft.com/office/drawing/2014/main" id="{8A18BDA7-B42E-7C41-9C13-FDF05FCE4EA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円/楕円 165">
                <a:extLst>
                  <a:ext uri="{FF2B5EF4-FFF2-40B4-BE49-F238E27FC236}">
                    <a16:creationId xmlns:a16="http://schemas.microsoft.com/office/drawing/2014/main" id="{1A4F95BE-4301-B14B-8D09-F73C9F9EAD03}"/>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7" name="円/楕円 166">
                <a:extLst>
                  <a:ext uri="{FF2B5EF4-FFF2-40B4-BE49-F238E27FC236}">
                    <a16:creationId xmlns:a16="http://schemas.microsoft.com/office/drawing/2014/main" id="{767CCD48-1152-5441-810E-646A777466AE}"/>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8" name="円/楕円 167">
                <a:extLst>
                  <a:ext uri="{FF2B5EF4-FFF2-40B4-BE49-F238E27FC236}">
                    <a16:creationId xmlns:a16="http://schemas.microsoft.com/office/drawing/2014/main" id="{C7F839F7-32B1-6842-AA17-8EFC65231B30}"/>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円/楕円 168">
                <a:extLst>
                  <a:ext uri="{FF2B5EF4-FFF2-40B4-BE49-F238E27FC236}">
                    <a16:creationId xmlns:a16="http://schemas.microsoft.com/office/drawing/2014/main" id="{C745CBD4-9092-7140-AEB6-81E3DA7E6359}"/>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円/楕円 169">
                <a:extLst>
                  <a:ext uri="{FF2B5EF4-FFF2-40B4-BE49-F238E27FC236}">
                    <a16:creationId xmlns:a16="http://schemas.microsoft.com/office/drawing/2014/main" id="{42B28076-9F69-2B49-BDFA-33C4A43C4CCE}"/>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1" name="円/楕円 170">
                <a:extLst>
                  <a:ext uri="{FF2B5EF4-FFF2-40B4-BE49-F238E27FC236}">
                    <a16:creationId xmlns:a16="http://schemas.microsoft.com/office/drawing/2014/main" id="{02FC82ED-5127-254B-84B4-3F9900B88019}"/>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 name="円/楕円 171">
                <a:extLst>
                  <a:ext uri="{FF2B5EF4-FFF2-40B4-BE49-F238E27FC236}">
                    <a16:creationId xmlns:a16="http://schemas.microsoft.com/office/drawing/2014/main" id="{3453058D-D92E-D245-A2C1-EB23F363BDE2}"/>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 name="円/楕円 172">
                <a:extLst>
                  <a:ext uri="{FF2B5EF4-FFF2-40B4-BE49-F238E27FC236}">
                    <a16:creationId xmlns:a16="http://schemas.microsoft.com/office/drawing/2014/main" id="{23751468-6A1B-D143-85D8-96E4098CD7B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 name="グループ化 10">
              <a:extLst>
                <a:ext uri="{FF2B5EF4-FFF2-40B4-BE49-F238E27FC236}">
                  <a16:creationId xmlns:a16="http://schemas.microsoft.com/office/drawing/2014/main" id="{BE73D0BE-8576-7D4F-A04D-DC0B110E2F52}"/>
                </a:ext>
              </a:extLst>
            </p:cNvPr>
            <p:cNvGrpSpPr/>
            <p:nvPr userDrawn="1"/>
          </p:nvGrpSpPr>
          <p:grpSpPr>
            <a:xfrm>
              <a:off x="588934" y="5189005"/>
              <a:ext cx="7052049" cy="46100"/>
              <a:chOff x="588936" y="1188681"/>
              <a:chExt cx="11014128" cy="72000"/>
            </a:xfrm>
            <a:solidFill>
              <a:schemeClr val="accent1">
                <a:lumMod val="60000"/>
                <a:lumOff val="40000"/>
              </a:schemeClr>
            </a:solidFill>
          </p:grpSpPr>
          <p:sp>
            <p:nvSpPr>
              <p:cNvPr id="150" name="円/楕円 149">
                <a:extLst>
                  <a:ext uri="{FF2B5EF4-FFF2-40B4-BE49-F238E27FC236}">
                    <a16:creationId xmlns:a16="http://schemas.microsoft.com/office/drawing/2014/main" id="{15868102-E26D-1949-AE10-30CCCDB8E287}"/>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1" name="円/楕円 150">
                <a:extLst>
                  <a:ext uri="{FF2B5EF4-FFF2-40B4-BE49-F238E27FC236}">
                    <a16:creationId xmlns:a16="http://schemas.microsoft.com/office/drawing/2014/main" id="{D90512ED-442E-8641-B00A-720C6FBF52D7}"/>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円/楕円 151">
                <a:extLst>
                  <a:ext uri="{FF2B5EF4-FFF2-40B4-BE49-F238E27FC236}">
                    <a16:creationId xmlns:a16="http://schemas.microsoft.com/office/drawing/2014/main" id="{9F7D3D25-5B6C-B448-818F-BD403071C2E6}"/>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円/楕円 152">
                <a:extLst>
                  <a:ext uri="{FF2B5EF4-FFF2-40B4-BE49-F238E27FC236}">
                    <a16:creationId xmlns:a16="http://schemas.microsoft.com/office/drawing/2014/main" id="{AB257E76-DAD2-6D43-B62F-F0DBEE062E0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円/楕円 153">
                <a:extLst>
                  <a:ext uri="{FF2B5EF4-FFF2-40B4-BE49-F238E27FC236}">
                    <a16:creationId xmlns:a16="http://schemas.microsoft.com/office/drawing/2014/main" id="{6CDF28EE-C17A-4B42-B879-E8360BC1A6BA}"/>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円/楕円 154">
                <a:extLst>
                  <a:ext uri="{FF2B5EF4-FFF2-40B4-BE49-F238E27FC236}">
                    <a16:creationId xmlns:a16="http://schemas.microsoft.com/office/drawing/2014/main" id="{2ECD39AA-C333-854D-B405-B5A783648904}"/>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円/楕円 155">
                <a:extLst>
                  <a:ext uri="{FF2B5EF4-FFF2-40B4-BE49-F238E27FC236}">
                    <a16:creationId xmlns:a16="http://schemas.microsoft.com/office/drawing/2014/main" id="{13857AB9-82F8-A84D-B0DF-FE111C8784D2}"/>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円/楕円 156">
                <a:extLst>
                  <a:ext uri="{FF2B5EF4-FFF2-40B4-BE49-F238E27FC236}">
                    <a16:creationId xmlns:a16="http://schemas.microsoft.com/office/drawing/2014/main" id="{EEC8BCB4-D630-C448-8F3A-207F314A0E17}"/>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円/楕円 157">
                <a:extLst>
                  <a:ext uri="{FF2B5EF4-FFF2-40B4-BE49-F238E27FC236}">
                    <a16:creationId xmlns:a16="http://schemas.microsoft.com/office/drawing/2014/main" id="{81E2D58F-819F-8946-AAA1-E28CF296F393}"/>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9" name="円/楕円 158">
                <a:extLst>
                  <a:ext uri="{FF2B5EF4-FFF2-40B4-BE49-F238E27FC236}">
                    <a16:creationId xmlns:a16="http://schemas.microsoft.com/office/drawing/2014/main" id="{AC6C1C95-BC14-034B-B967-82015865A01A}"/>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円/楕円 159">
                <a:extLst>
                  <a:ext uri="{FF2B5EF4-FFF2-40B4-BE49-F238E27FC236}">
                    <a16:creationId xmlns:a16="http://schemas.microsoft.com/office/drawing/2014/main" id="{D8C8AC58-2B98-1C43-9C91-238D2EFAA11B}"/>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1" name="円/楕円 160">
                <a:extLst>
                  <a:ext uri="{FF2B5EF4-FFF2-40B4-BE49-F238E27FC236}">
                    <a16:creationId xmlns:a16="http://schemas.microsoft.com/office/drawing/2014/main" id="{D3A2EA93-316F-1A44-AC64-A7E07CB28AF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 name="グループ化 11">
              <a:extLst>
                <a:ext uri="{FF2B5EF4-FFF2-40B4-BE49-F238E27FC236}">
                  <a16:creationId xmlns:a16="http://schemas.microsoft.com/office/drawing/2014/main" id="{23CEF6DF-081E-8B49-867A-25E0883E23E5}"/>
                </a:ext>
              </a:extLst>
            </p:cNvPr>
            <p:cNvGrpSpPr/>
            <p:nvPr userDrawn="1"/>
          </p:nvGrpSpPr>
          <p:grpSpPr>
            <a:xfrm>
              <a:off x="588934" y="5667791"/>
              <a:ext cx="7052049" cy="46100"/>
              <a:chOff x="588936" y="1188681"/>
              <a:chExt cx="11014128" cy="72000"/>
            </a:xfrm>
            <a:solidFill>
              <a:schemeClr val="accent1">
                <a:lumMod val="60000"/>
                <a:lumOff val="40000"/>
              </a:schemeClr>
            </a:solidFill>
          </p:grpSpPr>
          <p:sp>
            <p:nvSpPr>
              <p:cNvPr id="138" name="円/楕円 137">
                <a:extLst>
                  <a:ext uri="{FF2B5EF4-FFF2-40B4-BE49-F238E27FC236}">
                    <a16:creationId xmlns:a16="http://schemas.microsoft.com/office/drawing/2014/main" id="{5396810E-7835-E94E-970F-EBEE8090FAB0}"/>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円/楕円 138">
                <a:extLst>
                  <a:ext uri="{FF2B5EF4-FFF2-40B4-BE49-F238E27FC236}">
                    <a16:creationId xmlns:a16="http://schemas.microsoft.com/office/drawing/2014/main" id="{B61D1236-30E2-CD4A-A4BE-C119B7388420}"/>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0" name="円/楕円 139">
                <a:extLst>
                  <a:ext uri="{FF2B5EF4-FFF2-40B4-BE49-F238E27FC236}">
                    <a16:creationId xmlns:a16="http://schemas.microsoft.com/office/drawing/2014/main" id="{6A9A43C1-E911-F744-982B-D3670CE995EB}"/>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円/楕円 140">
                <a:extLst>
                  <a:ext uri="{FF2B5EF4-FFF2-40B4-BE49-F238E27FC236}">
                    <a16:creationId xmlns:a16="http://schemas.microsoft.com/office/drawing/2014/main" id="{296A9334-B93E-6A41-AFB0-B787227DC61A}"/>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円/楕円 141">
                <a:extLst>
                  <a:ext uri="{FF2B5EF4-FFF2-40B4-BE49-F238E27FC236}">
                    <a16:creationId xmlns:a16="http://schemas.microsoft.com/office/drawing/2014/main" id="{6A87F99D-B0FA-9648-848D-4BCE76CE90C9}"/>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円/楕円 142">
                <a:extLst>
                  <a:ext uri="{FF2B5EF4-FFF2-40B4-BE49-F238E27FC236}">
                    <a16:creationId xmlns:a16="http://schemas.microsoft.com/office/drawing/2014/main" id="{B5E11284-866B-834B-A0B4-DE176E4189D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円/楕円 143">
                <a:extLst>
                  <a:ext uri="{FF2B5EF4-FFF2-40B4-BE49-F238E27FC236}">
                    <a16:creationId xmlns:a16="http://schemas.microsoft.com/office/drawing/2014/main" id="{7B529C24-2E9D-5349-B8E8-94CB1D976D96}"/>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円/楕円 144">
                <a:extLst>
                  <a:ext uri="{FF2B5EF4-FFF2-40B4-BE49-F238E27FC236}">
                    <a16:creationId xmlns:a16="http://schemas.microsoft.com/office/drawing/2014/main" id="{AD825830-45E6-2248-A457-1B40B9CE9C12}"/>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円/楕円 145">
                <a:extLst>
                  <a:ext uri="{FF2B5EF4-FFF2-40B4-BE49-F238E27FC236}">
                    <a16:creationId xmlns:a16="http://schemas.microsoft.com/office/drawing/2014/main" id="{78B7A910-FF2E-ED4E-A52F-2906D6AD68FC}"/>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円/楕円 146">
                <a:extLst>
                  <a:ext uri="{FF2B5EF4-FFF2-40B4-BE49-F238E27FC236}">
                    <a16:creationId xmlns:a16="http://schemas.microsoft.com/office/drawing/2014/main" id="{62270AC0-6057-B240-8C33-AE1CAEFC53E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円/楕円 147">
                <a:extLst>
                  <a:ext uri="{FF2B5EF4-FFF2-40B4-BE49-F238E27FC236}">
                    <a16:creationId xmlns:a16="http://schemas.microsoft.com/office/drawing/2014/main" id="{81980CF4-0057-7544-B547-1E1E3F478CF0}"/>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9" name="円/楕円 148">
                <a:extLst>
                  <a:ext uri="{FF2B5EF4-FFF2-40B4-BE49-F238E27FC236}">
                    <a16:creationId xmlns:a16="http://schemas.microsoft.com/office/drawing/2014/main" id="{2997862D-E0D1-E749-B0FF-BFF6B58CD4B7}"/>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a:extLst>
                <a:ext uri="{FF2B5EF4-FFF2-40B4-BE49-F238E27FC236}">
                  <a16:creationId xmlns:a16="http://schemas.microsoft.com/office/drawing/2014/main" id="{640E1A58-E8E8-7449-A4A1-D8BC43477497}"/>
                </a:ext>
              </a:extLst>
            </p:cNvPr>
            <p:cNvGrpSpPr/>
            <p:nvPr userDrawn="1"/>
          </p:nvGrpSpPr>
          <p:grpSpPr>
            <a:xfrm>
              <a:off x="588935" y="6146577"/>
              <a:ext cx="7052049" cy="46100"/>
              <a:chOff x="588936" y="1188681"/>
              <a:chExt cx="11014128" cy="72000"/>
            </a:xfrm>
            <a:solidFill>
              <a:schemeClr val="accent1">
                <a:lumMod val="60000"/>
                <a:lumOff val="40000"/>
              </a:schemeClr>
            </a:solidFill>
          </p:grpSpPr>
          <p:sp>
            <p:nvSpPr>
              <p:cNvPr id="126" name="円/楕円 125">
                <a:extLst>
                  <a:ext uri="{FF2B5EF4-FFF2-40B4-BE49-F238E27FC236}">
                    <a16:creationId xmlns:a16="http://schemas.microsoft.com/office/drawing/2014/main" id="{D4EFD354-C0A3-4644-918A-C4F3FAD158E0}"/>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円/楕円 126">
                <a:extLst>
                  <a:ext uri="{FF2B5EF4-FFF2-40B4-BE49-F238E27FC236}">
                    <a16:creationId xmlns:a16="http://schemas.microsoft.com/office/drawing/2014/main" id="{90FE1555-74B8-A84F-A0DD-7B3A1FD575FF}"/>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円/楕円 127">
                <a:extLst>
                  <a:ext uri="{FF2B5EF4-FFF2-40B4-BE49-F238E27FC236}">
                    <a16:creationId xmlns:a16="http://schemas.microsoft.com/office/drawing/2014/main" id="{B409ACC3-C24E-F442-8221-1001FF60F550}"/>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円/楕円 128">
                <a:extLst>
                  <a:ext uri="{FF2B5EF4-FFF2-40B4-BE49-F238E27FC236}">
                    <a16:creationId xmlns:a16="http://schemas.microsoft.com/office/drawing/2014/main" id="{D8FC98A4-58AF-E343-9C1E-50494534591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円/楕円 129">
                <a:extLst>
                  <a:ext uri="{FF2B5EF4-FFF2-40B4-BE49-F238E27FC236}">
                    <a16:creationId xmlns:a16="http://schemas.microsoft.com/office/drawing/2014/main" id="{F3A3ACC3-F5CB-4949-BF78-A86D73E308D2}"/>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円/楕円 130">
                <a:extLst>
                  <a:ext uri="{FF2B5EF4-FFF2-40B4-BE49-F238E27FC236}">
                    <a16:creationId xmlns:a16="http://schemas.microsoft.com/office/drawing/2014/main" id="{61B5A008-6A05-A644-A1C0-B6A4E82C661E}"/>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円/楕円 131">
                <a:extLst>
                  <a:ext uri="{FF2B5EF4-FFF2-40B4-BE49-F238E27FC236}">
                    <a16:creationId xmlns:a16="http://schemas.microsoft.com/office/drawing/2014/main" id="{3C9F2D0C-4D2A-4642-BC31-C4F748F07E3A}"/>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円/楕円 132">
                <a:extLst>
                  <a:ext uri="{FF2B5EF4-FFF2-40B4-BE49-F238E27FC236}">
                    <a16:creationId xmlns:a16="http://schemas.microsoft.com/office/drawing/2014/main" id="{3AC816F7-6924-934C-AC67-28EB1219B622}"/>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円/楕円 133">
                <a:extLst>
                  <a:ext uri="{FF2B5EF4-FFF2-40B4-BE49-F238E27FC236}">
                    <a16:creationId xmlns:a16="http://schemas.microsoft.com/office/drawing/2014/main" id="{417A5C3A-6796-0D4D-8DF3-F05C370014E0}"/>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円/楕円 134">
                <a:extLst>
                  <a:ext uri="{FF2B5EF4-FFF2-40B4-BE49-F238E27FC236}">
                    <a16:creationId xmlns:a16="http://schemas.microsoft.com/office/drawing/2014/main" id="{50E73156-09A4-A04D-A4D9-526D19CC00A8}"/>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円/楕円 135">
                <a:extLst>
                  <a:ext uri="{FF2B5EF4-FFF2-40B4-BE49-F238E27FC236}">
                    <a16:creationId xmlns:a16="http://schemas.microsoft.com/office/drawing/2014/main" id="{CCB7FACF-BCF5-194C-B446-AD6D72681105}"/>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円/楕円 136">
                <a:extLst>
                  <a:ext uri="{FF2B5EF4-FFF2-40B4-BE49-F238E27FC236}">
                    <a16:creationId xmlns:a16="http://schemas.microsoft.com/office/drawing/2014/main" id="{2078123C-ED91-6441-9F7B-C3500068456B}"/>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a:extLst>
                <a:ext uri="{FF2B5EF4-FFF2-40B4-BE49-F238E27FC236}">
                  <a16:creationId xmlns:a16="http://schemas.microsoft.com/office/drawing/2014/main" id="{34BDB066-BF03-C74C-9891-3DB7DBC45BE9}"/>
                </a:ext>
              </a:extLst>
            </p:cNvPr>
            <p:cNvGrpSpPr/>
            <p:nvPr userDrawn="1"/>
          </p:nvGrpSpPr>
          <p:grpSpPr>
            <a:xfrm>
              <a:off x="588935" y="6625363"/>
              <a:ext cx="7052049" cy="46100"/>
              <a:chOff x="588936" y="1188681"/>
              <a:chExt cx="11014128" cy="72000"/>
            </a:xfrm>
            <a:solidFill>
              <a:schemeClr val="accent1">
                <a:lumMod val="60000"/>
                <a:lumOff val="40000"/>
              </a:schemeClr>
            </a:solidFill>
          </p:grpSpPr>
          <p:sp>
            <p:nvSpPr>
              <p:cNvPr id="114" name="円/楕円 113">
                <a:extLst>
                  <a:ext uri="{FF2B5EF4-FFF2-40B4-BE49-F238E27FC236}">
                    <a16:creationId xmlns:a16="http://schemas.microsoft.com/office/drawing/2014/main" id="{0711342A-8EC1-AB4F-B27D-F38CC66D07E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円/楕円 114">
                <a:extLst>
                  <a:ext uri="{FF2B5EF4-FFF2-40B4-BE49-F238E27FC236}">
                    <a16:creationId xmlns:a16="http://schemas.microsoft.com/office/drawing/2014/main" id="{8202AF11-1360-A74E-A757-E9E2806F9694}"/>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円/楕円 115">
                <a:extLst>
                  <a:ext uri="{FF2B5EF4-FFF2-40B4-BE49-F238E27FC236}">
                    <a16:creationId xmlns:a16="http://schemas.microsoft.com/office/drawing/2014/main" id="{9BF3F70C-F85C-BD41-B32D-A0DCD1D18C28}"/>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円/楕円 116">
                <a:extLst>
                  <a:ext uri="{FF2B5EF4-FFF2-40B4-BE49-F238E27FC236}">
                    <a16:creationId xmlns:a16="http://schemas.microsoft.com/office/drawing/2014/main" id="{0D22197B-E11D-5C45-92DB-01901B7B707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円/楕円 117">
                <a:extLst>
                  <a:ext uri="{FF2B5EF4-FFF2-40B4-BE49-F238E27FC236}">
                    <a16:creationId xmlns:a16="http://schemas.microsoft.com/office/drawing/2014/main" id="{77D7522F-C98E-974C-99F5-AEFEAFD62BE6}"/>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円/楕円 118">
                <a:extLst>
                  <a:ext uri="{FF2B5EF4-FFF2-40B4-BE49-F238E27FC236}">
                    <a16:creationId xmlns:a16="http://schemas.microsoft.com/office/drawing/2014/main" id="{60B30ACF-9787-D641-A68B-FB307645A9AE}"/>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円/楕円 119">
                <a:extLst>
                  <a:ext uri="{FF2B5EF4-FFF2-40B4-BE49-F238E27FC236}">
                    <a16:creationId xmlns:a16="http://schemas.microsoft.com/office/drawing/2014/main" id="{54B34F11-D639-294A-ACCE-4213B2804853}"/>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円/楕円 120">
                <a:extLst>
                  <a:ext uri="{FF2B5EF4-FFF2-40B4-BE49-F238E27FC236}">
                    <a16:creationId xmlns:a16="http://schemas.microsoft.com/office/drawing/2014/main" id="{21491E76-496D-D347-B66F-4CED56B1DF61}"/>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円/楕円 121">
                <a:extLst>
                  <a:ext uri="{FF2B5EF4-FFF2-40B4-BE49-F238E27FC236}">
                    <a16:creationId xmlns:a16="http://schemas.microsoft.com/office/drawing/2014/main" id="{814E0C11-A2AE-7C43-B7C3-59F94FE4AC2D}"/>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円/楕円 122">
                <a:extLst>
                  <a:ext uri="{FF2B5EF4-FFF2-40B4-BE49-F238E27FC236}">
                    <a16:creationId xmlns:a16="http://schemas.microsoft.com/office/drawing/2014/main" id="{97EC33FA-3B57-AC41-AD8E-0DC1791AB374}"/>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円/楕円 123">
                <a:extLst>
                  <a:ext uri="{FF2B5EF4-FFF2-40B4-BE49-F238E27FC236}">
                    <a16:creationId xmlns:a16="http://schemas.microsoft.com/office/drawing/2014/main" id="{705056E9-B2C0-2546-9540-F3EC8F1AF86D}"/>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円/楕円 124">
                <a:extLst>
                  <a:ext uri="{FF2B5EF4-FFF2-40B4-BE49-F238E27FC236}">
                    <a16:creationId xmlns:a16="http://schemas.microsoft.com/office/drawing/2014/main" id="{FD0BBA23-1877-EE46-BF6C-923F51EACBC4}"/>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円/楕円 14">
              <a:extLst>
                <a:ext uri="{FF2B5EF4-FFF2-40B4-BE49-F238E27FC236}">
                  <a16:creationId xmlns:a16="http://schemas.microsoft.com/office/drawing/2014/main" id="{95832292-6075-DA46-8614-44D103BA9310}"/>
                </a:ext>
              </a:extLst>
            </p:cNvPr>
            <p:cNvSpPr>
              <a:spLocks noChangeAspect="1"/>
            </p:cNvSpPr>
            <p:nvPr userDrawn="1"/>
          </p:nvSpPr>
          <p:spPr>
            <a:xfrm>
              <a:off x="8141482"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a:extLst>
                <a:ext uri="{FF2B5EF4-FFF2-40B4-BE49-F238E27FC236}">
                  <a16:creationId xmlns:a16="http://schemas.microsoft.com/office/drawing/2014/main" id="{8ADB611E-B7E3-074F-A0BC-66080A42D9C3}"/>
                </a:ext>
              </a:extLst>
            </p:cNvPr>
            <p:cNvSpPr>
              <a:spLocks noChangeAspect="1"/>
            </p:cNvSpPr>
            <p:nvPr userDrawn="1"/>
          </p:nvSpPr>
          <p:spPr>
            <a:xfrm>
              <a:off x="8778387"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a:extLst>
                <a:ext uri="{FF2B5EF4-FFF2-40B4-BE49-F238E27FC236}">
                  <a16:creationId xmlns:a16="http://schemas.microsoft.com/office/drawing/2014/main" id="{C75ED5EF-0283-654E-B0DD-A88C1AFD235C}"/>
                </a:ext>
              </a:extLst>
            </p:cNvPr>
            <p:cNvSpPr>
              <a:spLocks noChangeAspect="1"/>
            </p:cNvSpPr>
            <p:nvPr userDrawn="1"/>
          </p:nvSpPr>
          <p:spPr>
            <a:xfrm>
              <a:off x="10052196"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a:extLst>
                <a:ext uri="{FF2B5EF4-FFF2-40B4-BE49-F238E27FC236}">
                  <a16:creationId xmlns:a16="http://schemas.microsoft.com/office/drawing/2014/main" id="{D67724C8-D147-6D45-B8FC-4857649B6181}"/>
                </a:ext>
              </a:extLst>
            </p:cNvPr>
            <p:cNvSpPr>
              <a:spLocks noChangeAspect="1"/>
            </p:cNvSpPr>
            <p:nvPr userDrawn="1"/>
          </p:nvSpPr>
          <p:spPr>
            <a:xfrm>
              <a:off x="11326005"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a:extLst>
                <a:ext uri="{FF2B5EF4-FFF2-40B4-BE49-F238E27FC236}">
                  <a16:creationId xmlns:a16="http://schemas.microsoft.com/office/drawing/2014/main" id="{53B68065-B2CC-6547-B263-3F257438E886}"/>
                </a:ext>
              </a:extLst>
            </p:cNvPr>
            <p:cNvSpPr>
              <a:spLocks noChangeAspect="1"/>
            </p:cNvSpPr>
            <p:nvPr userDrawn="1"/>
          </p:nvSpPr>
          <p:spPr>
            <a:xfrm>
              <a:off x="10689100"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a:extLst>
                <a:ext uri="{FF2B5EF4-FFF2-40B4-BE49-F238E27FC236}">
                  <a16:creationId xmlns:a16="http://schemas.microsoft.com/office/drawing/2014/main" id="{89A015E6-D46A-D140-810F-8CC48FDE189A}"/>
                </a:ext>
              </a:extLst>
            </p:cNvPr>
            <p:cNvSpPr>
              <a:spLocks noChangeAspect="1"/>
            </p:cNvSpPr>
            <p:nvPr userDrawn="1"/>
          </p:nvSpPr>
          <p:spPr>
            <a:xfrm>
              <a:off x="9415291"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a:extLst>
                <a:ext uri="{FF2B5EF4-FFF2-40B4-BE49-F238E27FC236}">
                  <a16:creationId xmlns:a16="http://schemas.microsoft.com/office/drawing/2014/main" id="{80591D32-6FC8-934D-8359-8A5A954E67D1}"/>
                </a:ext>
              </a:extLst>
            </p:cNvPr>
            <p:cNvSpPr>
              <a:spLocks noChangeAspect="1"/>
            </p:cNvSpPr>
            <p:nvPr userDrawn="1"/>
          </p:nvSpPr>
          <p:spPr>
            <a:xfrm>
              <a:off x="11962909"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a:extLst>
                <a:ext uri="{FF2B5EF4-FFF2-40B4-BE49-F238E27FC236}">
                  <a16:creationId xmlns:a16="http://schemas.microsoft.com/office/drawing/2014/main" id="{E34A6FA2-726A-3C4A-A294-D2ADDDE67F1D}"/>
                </a:ext>
              </a:extLst>
            </p:cNvPr>
            <p:cNvSpPr>
              <a:spLocks noChangeAspect="1"/>
            </p:cNvSpPr>
            <p:nvPr userDrawn="1"/>
          </p:nvSpPr>
          <p:spPr>
            <a:xfrm>
              <a:off x="8141482"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a:extLst>
                <a:ext uri="{FF2B5EF4-FFF2-40B4-BE49-F238E27FC236}">
                  <a16:creationId xmlns:a16="http://schemas.microsoft.com/office/drawing/2014/main" id="{8F0DBF5F-5D1A-C248-9F69-A39F0B21FB6F}"/>
                </a:ext>
              </a:extLst>
            </p:cNvPr>
            <p:cNvSpPr>
              <a:spLocks noChangeAspect="1"/>
            </p:cNvSpPr>
            <p:nvPr userDrawn="1"/>
          </p:nvSpPr>
          <p:spPr>
            <a:xfrm>
              <a:off x="8778387"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円/楕円 23">
              <a:extLst>
                <a:ext uri="{FF2B5EF4-FFF2-40B4-BE49-F238E27FC236}">
                  <a16:creationId xmlns:a16="http://schemas.microsoft.com/office/drawing/2014/main" id="{1729AA7E-4C21-0E4B-8B9B-85B5A604B7EE}"/>
                </a:ext>
              </a:extLst>
            </p:cNvPr>
            <p:cNvSpPr>
              <a:spLocks noChangeAspect="1"/>
            </p:cNvSpPr>
            <p:nvPr userDrawn="1"/>
          </p:nvSpPr>
          <p:spPr>
            <a:xfrm>
              <a:off x="10052196"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a:extLst>
                <a:ext uri="{FF2B5EF4-FFF2-40B4-BE49-F238E27FC236}">
                  <a16:creationId xmlns:a16="http://schemas.microsoft.com/office/drawing/2014/main" id="{512EA4B5-BF0A-C948-AD7E-B5B5B0EC20AC}"/>
                </a:ext>
              </a:extLst>
            </p:cNvPr>
            <p:cNvSpPr>
              <a:spLocks noChangeAspect="1"/>
            </p:cNvSpPr>
            <p:nvPr userDrawn="1"/>
          </p:nvSpPr>
          <p:spPr>
            <a:xfrm>
              <a:off x="11326005"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楕円 25">
              <a:extLst>
                <a:ext uri="{FF2B5EF4-FFF2-40B4-BE49-F238E27FC236}">
                  <a16:creationId xmlns:a16="http://schemas.microsoft.com/office/drawing/2014/main" id="{F255B02C-6A4F-4247-AD26-92CD677DDD76}"/>
                </a:ext>
              </a:extLst>
            </p:cNvPr>
            <p:cNvSpPr>
              <a:spLocks noChangeAspect="1"/>
            </p:cNvSpPr>
            <p:nvPr userDrawn="1"/>
          </p:nvSpPr>
          <p:spPr>
            <a:xfrm>
              <a:off x="10689100"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楕円 26">
              <a:extLst>
                <a:ext uri="{FF2B5EF4-FFF2-40B4-BE49-F238E27FC236}">
                  <a16:creationId xmlns:a16="http://schemas.microsoft.com/office/drawing/2014/main" id="{106B68D5-9349-7046-BB1B-1A4F2BE54679}"/>
                </a:ext>
              </a:extLst>
            </p:cNvPr>
            <p:cNvSpPr>
              <a:spLocks noChangeAspect="1"/>
            </p:cNvSpPr>
            <p:nvPr userDrawn="1"/>
          </p:nvSpPr>
          <p:spPr>
            <a:xfrm>
              <a:off x="9415291"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円/楕円 27">
              <a:extLst>
                <a:ext uri="{FF2B5EF4-FFF2-40B4-BE49-F238E27FC236}">
                  <a16:creationId xmlns:a16="http://schemas.microsoft.com/office/drawing/2014/main" id="{BCF1B56D-48D9-CA4F-9E32-5C34CF64C306}"/>
                </a:ext>
              </a:extLst>
            </p:cNvPr>
            <p:cNvSpPr>
              <a:spLocks noChangeAspect="1"/>
            </p:cNvSpPr>
            <p:nvPr userDrawn="1"/>
          </p:nvSpPr>
          <p:spPr>
            <a:xfrm>
              <a:off x="11962909"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a:extLst>
                <a:ext uri="{FF2B5EF4-FFF2-40B4-BE49-F238E27FC236}">
                  <a16:creationId xmlns:a16="http://schemas.microsoft.com/office/drawing/2014/main" id="{2D7869E4-07CB-F741-8CF7-E64847506C05}"/>
                </a:ext>
              </a:extLst>
            </p:cNvPr>
            <p:cNvSpPr>
              <a:spLocks noChangeAspect="1"/>
            </p:cNvSpPr>
            <p:nvPr userDrawn="1"/>
          </p:nvSpPr>
          <p:spPr>
            <a:xfrm>
              <a:off x="8141482"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円/楕円 29">
              <a:extLst>
                <a:ext uri="{FF2B5EF4-FFF2-40B4-BE49-F238E27FC236}">
                  <a16:creationId xmlns:a16="http://schemas.microsoft.com/office/drawing/2014/main" id="{A58ED5B0-4522-C14C-97A3-AA1A2BAAF926}"/>
                </a:ext>
              </a:extLst>
            </p:cNvPr>
            <p:cNvSpPr>
              <a:spLocks noChangeAspect="1"/>
            </p:cNvSpPr>
            <p:nvPr userDrawn="1"/>
          </p:nvSpPr>
          <p:spPr>
            <a:xfrm>
              <a:off x="8778387"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a:extLst>
                <a:ext uri="{FF2B5EF4-FFF2-40B4-BE49-F238E27FC236}">
                  <a16:creationId xmlns:a16="http://schemas.microsoft.com/office/drawing/2014/main" id="{5909066C-001E-074C-8312-9C93646C455E}"/>
                </a:ext>
              </a:extLst>
            </p:cNvPr>
            <p:cNvSpPr>
              <a:spLocks noChangeAspect="1"/>
            </p:cNvSpPr>
            <p:nvPr userDrawn="1"/>
          </p:nvSpPr>
          <p:spPr>
            <a:xfrm>
              <a:off x="10052196"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a:extLst>
                <a:ext uri="{FF2B5EF4-FFF2-40B4-BE49-F238E27FC236}">
                  <a16:creationId xmlns:a16="http://schemas.microsoft.com/office/drawing/2014/main" id="{B76E45B4-00A7-D141-921F-A13EBE8A2E1C}"/>
                </a:ext>
              </a:extLst>
            </p:cNvPr>
            <p:cNvSpPr>
              <a:spLocks noChangeAspect="1"/>
            </p:cNvSpPr>
            <p:nvPr userDrawn="1"/>
          </p:nvSpPr>
          <p:spPr>
            <a:xfrm>
              <a:off x="11326005"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楕円 32">
              <a:extLst>
                <a:ext uri="{FF2B5EF4-FFF2-40B4-BE49-F238E27FC236}">
                  <a16:creationId xmlns:a16="http://schemas.microsoft.com/office/drawing/2014/main" id="{62FA198A-4D40-3748-97C7-B3A15A682382}"/>
                </a:ext>
              </a:extLst>
            </p:cNvPr>
            <p:cNvSpPr>
              <a:spLocks noChangeAspect="1"/>
            </p:cNvSpPr>
            <p:nvPr userDrawn="1"/>
          </p:nvSpPr>
          <p:spPr>
            <a:xfrm>
              <a:off x="10689100"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a:extLst>
                <a:ext uri="{FF2B5EF4-FFF2-40B4-BE49-F238E27FC236}">
                  <a16:creationId xmlns:a16="http://schemas.microsoft.com/office/drawing/2014/main" id="{0670B592-3E68-3546-A561-E0BC8DF1A606}"/>
                </a:ext>
              </a:extLst>
            </p:cNvPr>
            <p:cNvSpPr>
              <a:spLocks noChangeAspect="1"/>
            </p:cNvSpPr>
            <p:nvPr userDrawn="1"/>
          </p:nvSpPr>
          <p:spPr>
            <a:xfrm>
              <a:off x="9415291"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a:extLst>
                <a:ext uri="{FF2B5EF4-FFF2-40B4-BE49-F238E27FC236}">
                  <a16:creationId xmlns:a16="http://schemas.microsoft.com/office/drawing/2014/main" id="{1C1BC8DD-279B-074D-B81F-7933972B2A00}"/>
                </a:ext>
              </a:extLst>
            </p:cNvPr>
            <p:cNvSpPr>
              <a:spLocks noChangeAspect="1"/>
            </p:cNvSpPr>
            <p:nvPr userDrawn="1"/>
          </p:nvSpPr>
          <p:spPr>
            <a:xfrm>
              <a:off x="11962909"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6" name="グループ化 35">
              <a:extLst>
                <a:ext uri="{FF2B5EF4-FFF2-40B4-BE49-F238E27FC236}">
                  <a16:creationId xmlns:a16="http://schemas.microsoft.com/office/drawing/2014/main" id="{298A5612-8B00-824F-A30E-22609EA7641C}"/>
                </a:ext>
              </a:extLst>
            </p:cNvPr>
            <p:cNvGrpSpPr/>
            <p:nvPr userDrawn="1"/>
          </p:nvGrpSpPr>
          <p:grpSpPr>
            <a:xfrm>
              <a:off x="8141483" y="1838398"/>
              <a:ext cx="3867527" cy="2436717"/>
              <a:chOff x="8141483" y="1838398"/>
              <a:chExt cx="3867527" cy="2436717"/>
            </a:xfrm>
          </p:grpSpPr>
          <p:sp>
            <p:nvSpPr>
              <p:cNvPr id="72" name="円/楕円 71">
                <a:extLst>
                  <a:ext uri="{FF2B5EF4-FFF2-40B4-BE49-F238E27FC236}">
                    <a16:creationId xmlns:a16="http://schemas.microsoft.com/office/drawing/2014/main" id="{F495462B-CAE8-C240-B164-E7BEAB8C0AD6}"/>
                  </a:ext>
                </a:extLst>
              </p:cNvPr>
              <p:cNvSpPr>
                <a:spLocks noChangeAspect="1"/>
              </p:cNvSpPr>
              <p:nvPr userDrawn="1"/>
            </p:nvSpPr>
            <p:spPr>
              <a:xfrm>
                <a:off x="8141483"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円/楕円 72">
                <a:extLst>
                  <a:ext uri="{FF2B5EF4-FFF2-40B4-BE49-F238E27FC236}">
                    <a16:creationId xmlns:a16="http://schemas.microsoft.com/office/drawing/2014/main" id="{5ADE7848-8291-824D-98AA-F2D507671D2F}"/>
                  </a:ext>
                </a:extLst>
              </p:cNvPr>
              <p:cNvSpPr>
                <a:spLocks noChangeAspect="1"/>
              </p:cNvSpPr>
              <p:nvPr userDrawn="1"/>
            </p:nvSpPr>
            <p:spPr>
              <a:xfrm>
                <a:off x="8778388"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円/楕円 73">
                <a:extLst>
                  <a:ext uri="{FF2B5EF4-FFF2-40B4-BE49-F238E27FC236}">
                    <a16:creationId xmlns:a16="http://schemas.microsoft.com/office/drawing/2014/main" id="{77E40495-925B-C549-83F9-08DC692215EC}"/>
                  </a:ext>
                </a:extLst>
              </p:cNvPr>
              <p:cNvSpPr>
                <a:spLocks noChangeAspect="1"/>
              </p:cNvSpPr>
              <p:nvPr userDrawn="1"/>
            </p:nvSpPr>
            <p:spPr>
              <a:xfrm>
                <a:off x="10052197"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円/楕円 74">
                <a:extLst>
                  <a:ext uri="{FF2B5EF4-FFF2-40B4-BE49-F238E27FC236}">
                    <a16:creationId xmlns:a16="http://schemas.microsoft.com/office/drawing/2014/main" id="{A3CC2A7B-313A-3148-905A-55CBF5AD726F}"/>
                  </a:ext>
                </a:extLst>
              </p:cNvPr>
              <p:cNvSpPr>
                <a:spLocks noChangeAspect="1"/>
              </p:cNvSpPr>
              <p:nvPr userDrawn="1"/>
            </p:nvSpPr>
            <p:spPr>
              <a:xfrm>
                <a:off x="11326006"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円/楕円 75">
                <a:extLst>
                  <a:ext uri="{FF2B5EF4-FFF2-40B4-BE49-F238E27FC236}">
                    <a16:creationId xmlns:a16="http://schemas.microsoft.com/office/drawing/2014/main" id="{EE4AFE5F-2AD2-A445-8055-696A9CBC3632}"/>
                  </a:ext>
                </a:extLst>
              </p:cNvPr>
              <p:cNvSpPr>
                <a:spLocks noChangeAspect="1"/>
              </p:cNvSpPr>
              <p:nvPr userDrawn="1"/>
            </p:nvSpPr>
            <p:spPr>
              <a:xfrm>
                <a:off x="10689101"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円/楕円 76">
                <a:extLst>
                  <a:ext uri="{FF2B5EF4-FFF2-40B4-BE49-F238E27FC236}">
                    <a16:creationId xmlns:a16="http://schemas.microsoft.com/office/drawing/2014/main" id="{3613CE3D-3BFB-2A43-9837-73E2DBC89BEF}"/>
                  </a:ext>
                </a:extLst>
              </p:cNvPr>
              <p:cNvSpPr>
                <a:spLocks noChangeAspect="1"/>
              </p:cNvSpPr>
              <p:nvPr userDrawn="1"/>
            </p:nvSpPr>
            <p:spPr>
              <a:xfrm>
                <a:off x="9415292"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円/楕円 77">
                <a:extLst>
                  <a:ext uri="{FF2B5EF4-FFF2-40B4-BE49-F238E27FC236}">
                    <a16:creationId xmlns:a16="http://schemas.microsoft.com/office/drawing/2014/main" id="{65277D89-75C8-2E47-86B9-BD01CD032575}"/>
                  </a:ext>
                </a:extLst>
              </p:cNvPr>
              <p:cNvSpPr>
                <a:spLocks noChangeAspect="1"/>
              </p:cNvSpPr>
              <p:nvPr userDrawn="1"/>
            </p:nvSpPr>
            <p:spPr>
              <a:xfrm>
                <a:off x="11962910"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円/楕円 78">
                <a:extLst>
                  <a:ext uri="{FF2B5EF4-FFF2-40B4-BE49-F238E27FC236}">
                    <a16:creationId xmlns:a16="http://schemas.microsoft.com/office/drawing/2014/main" id="{697702F0-E0A4-DE4A-86BE-D110C275E52B}"/>
                  </a:ext>
                </a:extLst>
              </p:cNvPr>
              <p:cNvSpPr>
                <a:spLocks noChangeAspect="1"/>
              </p:cNvSpPr>
              <p:nvPr userDrawn="1"/>
            </p:nvSpPr>
            <p:spPr>
              <a:xfrm>
                <a:off x="8141483"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円/楕円 79">
                <a:extLst>
                  <a:ext uri="{FF2B5EF4-FFF2-40B4-BE49-F238E27FC236}">
                    <a16:creationId xmlns:a16="http://schemas.microsoft.com/office/drawing/2014/main" id="{661B0ED5-F1FE-2847-B6A1-F3A59452DE57}"/>
                  </a:ext>
                </a:extLst>
              </p:cNvPr>
              <p:cNvSpPr>
                <a:spLocks noChangeAspect="1"/>
              </p:cNvSpPr>
              <p:nvPr userDrawn="1"/>
            </p:nvSpPr>
            <p:spPr>
              <a:xfrm>
                <a:off x="8778388"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円/楕円 80">
                <a:extLst>
                  <a:ext uri="{FF2B5EF4-FFF2-40B4-BE49-F238E27FC236}">
                    <a16:creationId xmlns:a16="http://schemas.microsoft.com/office/drawing/2014/main" id="{7D1B4F93-0840-4B4E-8985-4ABCF1671772}"/>
                  </a:ext>
                </a:extLst>
              </p:cNvPr>
              <p:cNvSpPr>
                <a:spLocks noChangeAspect="1"/>
              </p:cNvSpPr>
              <p:nvPr userDrawn="1"/>
            </p:nvSpPr>
            <p:spPr>
              <a:xfrm>
                <a:off x="10052197"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円/楕円 81">
                <a:extLst>
                  <a:ext uri="{FF2B5EF4-FFF2-40B4-BE49-F238E27FC236}">
                    <a16:creationId xmlns:a16="http://schemas.microsoft.com/office/drawing/2014/main" id="{9FE7A493-12ED-9B4D-AE43-75124F5773B8}"/>
                  </a:ext>
                </a:extLst>
              </p:cNvPr>
              <p:cNvSpPr>
                <a:spLocks noChangeAspect="1"/>
              </p:cNvSpPr>
              <p:nvPr userDrawn="1"/>
            </p:nvSpPr>
            <p:spPr>
              <a:xfrm>
                <a:off x="11326006"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円/楕円 82">
                <a:extLst>
                  <a:ext uri="{FF2B5EF4-FFF2-40B4-BE49-F238E27FC236}">
                    <a16:creationId xmlns:a16="http://schemas.microsoft.com/office/drawing/2014/main" id="{E7D324E0-85D2-8A4C-8F3F-F0BC9C14355B}"/>
                  </a:ext>
                </a:extLst>
              </p:cNvPr>
              <p:cNvSpPr>
                <a:spLocks noChangeAspect="1"/>
              </p:cNvSpPr>
              <p:nvPr userDrawn="1"/>
            </p:nvSpPr>
            <p:spPr>
              <a:xfrm>
                <a:off x="10689101"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円/楕円 83">
                <a:extLst>
                  <a:ext uri="{FF2B5EF4-FFF2-40B4-BE49-F238E27FC236}">
                    <a16:creationId xmlns:a16="http://schemas.microsoft.com/office/drawing/2014/main" id="{72C25D19-4D2E-C041-8CFC-E625536394FA}"/>
                  </a:ext>
                </a:extLst>
              </p:cNvPr>
              <p:cNvSpPr>
                <a:spLocks noChangeAspect="1"/>
              </p:cNvSpPr>
              <p:nvPr userDrawn="1"/>
            </p:nvSpPr>
            <p:spPr>
              <a:xfrm>
                <a:off x="9415292"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円/楕円 84">
                <a:extLst>
                  <a:ext uri="{FF2B5EF4-FFF2-40B4-BE49-F238E27FC236}">
                    <a16:creationId xmlns:a16="http://schemas.microsoft.com/office/drawing/2014/main" id="{52097CE2-8D43-2448-81D7-B400A8090A53}"/>
                  </a:ext>
                </a:extLst>
              </p:cNvPr>
              <p:cNvSpPr>
                <a:spLocks noChangeAspect="1"/>
              </p:cNvSpPr>
              <p:nvPr userDrawn="1"/>
            </p:nvSpPr>
            <p:spPr>
              <a:xfrm>
                <a:off x="11962910"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円/楕円 85">
                <a:extLst>
                  <a:ext uri="{FF2B5EF4-FFF2-40B4-BE49-F238E27FC236}">
                    <a16:creationId xmlns:a16="http://schemas.microsoft.com/office/drawing/2014/main" id="{E3B099AD-9D56-E649-BAB1-14C15319AC1B}"/>
                  </a:ext>
                </a:extLst>
              </p:cNvPr>
              <p:cNvSpPr>
                <a:spLocks noChangeAspect="1"/>
              </p:cNvSpPr>
              <p:nvPr userDrawn="1"/>
            </p:nvSpPr>
            <p:spPr>
              <a:xfrm>
                <a:off x="8141483"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円/楕円 86">
                <a:extLst>
                  <a:ext uri="{FF2B5EF4-FFF2-40B4-BE49-F238E27FC236}">
                    <a16:creationId xmlns:a16="http://schemas.microsoft.com/office/drawing/2014/main" id="{7FD553E0-2A71-9743-9A0E-D11DDFBC0A52}"/>
                  </a:ext>
                </a:extLst>
              </p:cNvPr>
              <p:cNvSpPr>
                <a:spLocks noChangeAspect="1"/>
              </p:cNvSpPr>
              <p:nvPr userDrawn="1"/>
            </p:nvSpPr>
            <p:spPr>
              <a:xfrm>
                <a:off x="8778388"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円/楕円 87">
                <a:extLst>
                  <a:ext uri="{FF2B5EF4-FFF2-40B4-BE49-F238E27FC236}">
                    <a16:creationId xmlns:a16="http://schemas.microsoft.com/office/drawing/2014/main" id="{F8D76784-5DBE-BA4B-9DF6-D76A31C57AA1}"/>
                  </a:ext>
                </a:extLst>
              </p:cNvPr>
              <p:cNvSpPr>
                <a:spLocks noChangeAspect="1"/>
              </p:cNvSpPr>
              <p:nvPr userDrawn="1"/>
            </p:nvSpPr>
            <p:spPr>
              <a:xfrm>
                <a:off x="10052197"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円/楕円 88">
                <a:extLst>
                  <a:ext uri="{FF2B5EF4-FFF2-40B4-BE49-F238E27FC236}">
                    <a16:creationId xmlns:a16="http://schemas.microsoft.com/office/drawing/2014/main" id="{EDD32818-3592-4140-BBCD-F21A3694AD48}"/>
                  </a:ext>
                </a:extLst>
              </p:cNvPr>
              <p:cNvSpPr>
                <a:spLocks noChangeAspect="1"/>
              </p:cNvSpPr>
              <p:nvPr userDrawn="1"/>
            </p:nvSpPr>
            <p:spPr>
              <a:xfrm>
                <a:off x="11326006"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円/楕円 89">
                <a:extLst>
                  <a:ext uri="{FF2B5EF4-FFF2-40B4-BE49-F238E27FC236}">
                    <a16:creationId xmlns:a16="http://schemas.microsoft.com/office/drawing/2014/main" id="{A1106991-3E0E-3F47-A57D-AA4F9A47D092}"/>
                  </a:ext>
                </a:extLst>
              </p:cNvPr>
              <p:cNvSpPr>
                <a:spLocks noChangeAspect="1"/>
              </p:cNvSpPr>
              <p:nvPr userDrawn="1"/>
            </p:nvSpPr>
            <p:spPr>
              <a:xfrm>
                <a:off x="10689101"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円/楕円 90">
                <a:extLst>
                  <a:ext uri="{FF2B5EF4-FFF2-40B4-BE49-F238E27FC236}">
                    <a16:creationId xmlns:a16="http://schemas.microsoft.com/office/drawing/2014/main" id="{B3827A61-1098-CC44-80FA-1D69F3CB0414}"/>
                  </a:ext>
                </a:extLst>
              </p:cNvPr>
              <p:cNvSpPr>
                <a:spLocks noChangeAspect="1"/>
              </p:cNvSpPr>
              <p:nvPr userDrawn="1"/>
            </p:nvSpPr>
            <p:spPr>
              <a:xfrm>
                <a:off x="9415292"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円/楕円 91">
                <a:extLst>
                  <a:ext uri="{FF2B5EF4-FFF2-40B4-BE49-F238E27FC236}">
                    <a16:creationId xmlns:a16="http://schemas.microsoft.com/office/drawing/2014/main" id="{DD667E6E-FB88-8847-BDC1-01EF0029A1D5}"/>
                  </a:ext>
                </a:extLst>
              </p:cNvPr>
              <p:cNvSpPr>
                <a:spLocks noChangeAspect="1"/>
              </p:cNvSpPr>
              <p:nvPr userDrawn="1"/>
            </p:nvSpPr>
            <p:spPr>
              <a:xfrm>
                <a:off x="11962910"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円/楕円 92">
                <a:extLst>
                  <a:ext uri="{FF2B5EF4-FFF2-40B4-BE49-F238E27FC236}">
                    <a16:creationId xmlns:a16="http://schemas.microsoft.com/office/drawing/2014/main" id="{5E3A906D-D0B6-1046-BD78-8E3FF4CF7043}"/>
                  </a:ext>
                </a:extLst>
              </p:cNvPr>
              <p:cNvSpPr>
                <a:spLocks noChangeAspect="1"/>
              </p:cNvSpPr>
              <p:nvPr userDrawn="1"/>
            </p:nvSpPr>
            <p:spPr>
              <a:xfrm>
                <a:off x="8141483"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円/楕円 93">
                <a:extLst>
                  <a:ext uri="{FF2B5EF4-FFF2-40B4-BE49-F238E27FC236}">
                    <a16:creationId xmlns:a16="http://schemas.microsoft.com/office/drawing/2014/main" id="{BDB89815-2E93-B34C-9030-B1853EDD3E80}"/>
                  </a:ext>
                </a:extLst>
              </p:cNvPr>
              <p:cNvSpPr>
                <a:spLocks noChangeAspect="1"/>
              </p:cNvSpPr>
              <p:nvPr userDrawn="1"/>
            </p:nvSpPr>
            <p:spPr>
              <a:xfrm>
                <a:off x="8778388"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円/楕円 94">
                <a:extLst>
                  <a:ext uri="{FF2B5EF4-FFF2-40B4-BE49-F238E27FC236}">
                    <a16:creationId xmlns:a16="http://schemas.microsoft.com/office/drawing/2014/main" id="{1FA77620-7A19-4C43-9DA7-39CAA12FD0D7}"/>
                  </a:ext>
                </a:extLst>
              </p:cNvPr>
              <p:cNvSpPr>
                <a:spLocks noChangeAspect="1"/>
              </p:cNvSpPr>
              <p:nvPr userDrawn="1"/>
            </p:nvSpPr>
            <p:spPr>
              <a:xfrm>
                <a:off x="10052197"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円/楕円 95">
                <a:extLst>
                  <a:ext uri="{FF2B5EF4-FFF2-40B4-BE49-F238E27FC236}">
                    <a16:creationId xmlns:a16="http://schemas.microsoft.com/office/drawing/2014/main" id="{82BE0771-BE4B-4348-9C2B-414CC6F50590}"/>
                  </a:ext>
                </a:extLst>
              </p:cNvPr>
              <p:cNvSpPr>
                <a:spLocks noChangeAspect="1"/>
              </p:cNvSpPr>
              <p:nvPr userDrawn="1"/>
            </p:nvSpPr>
            <p:spPr>
              <a:xfrm>
                <a:off x="11326006"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円/楕円 96">
                <a:extLst>
                  <a:ext uri="{FF2B5EF4-FFF2-40B4-BE49-F238E27FC236}">
                    <a16:creationId xmlns:a16="http://schemas.microsoft.com/office/drawing/2014/main" id="{E2FF9399-37DC-4546-BA3C-48A03596BF1C}"/>
                  </a:ext>
                </a:extLst>
              </p:cNvPr>
              <p:cNvSpPr>
                <a:spLocks noChangeAspect="1"/>
              </p:cNvSpPr>
              <p:nvPr userDrawn="1"/>
            </p:nvSpPr>
            <p:spPr>
              <a:xfrm>
                <a:off x="10689101"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円/楕円 97">
                <a:extLst>
                  <a:ext uri="{FF2B5EF4-FFF2-40B4-BE49-F238E27FC236}">
                    <a16:creationId xmlns:a16="http://schemas.microsoft.com/office/drawing/2014/main" id="{128C2939-26D7-B045-9883-B564670B0CE0}"/>
                  </a:ext>
                </a:extLst>
              </p:cNvPr>
              <p:cNvSpPr>
                <a:spLocks noChangeAspect="1"/>
              </p:cNvSpPr>
              <p:nvPr userDrawn="1"/>
            </p:nvSpPr>
            <p:spPr>
              <a:xfrm>
                <a:off x="9415292"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円/楕円 98">
                <a:extLst>
                  <a:ext uri="{FF2B5EF4-FFF2-40B4-BE49-F238E27FC236}">
                    <a16:creationId xmlns:a16="http://schemas.microsoft.com/office/drawing/2014/main" id="{FC96DB76-74B1-F04B-AEF8-ABAF5DD15FBA}"/>
                  </a:ext>
                </a:extLst>
              </p:cNvPr>
              <p:cNvSpPr>
                <a:spLocks noChangeAspect="1"/>
              </p:cNvSpPr>
              <p:nvPr userDrawn="1"/>
            </p:nvSpPr>
            <p:spPr>
              <a:xfrm>
                <a:off x="11962910"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円/楕円 99">
                <a:extLst>
                  <a:ext uri="{FF2B5EF4-FFF2-40B4-BE49-F238E27FC236}">
                    <a16:creationId xmlns:a16="http://schemas.microsoft.com/office/drawing/2014/main" id="{CF425C53-BFCA-4A40-AC29-B8235080C998}"/>
                  </a:ext>
                </a:extLst>
              </p:cNvPr>
              <p:cNvSpPr>
                <a:spLocks noChangeAspect="1"/>
              </p:cNvSpPr>
              <p:nvPr userDrawn="1"/>
            </p:nvSpPr>
            <p:spPr>
              <a:xfrm>
                <a:off x="8141483"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円/楕円 100">
                <a:extLst>
                  <a:ext uri="{FF2B5EF4-FFF2-40B4-BE49-F238E27FC236}">
                    <a16:creationId xmlns:a16="http://schemas.microsoft.com/office/drawing/2014/main" id="{C92A301A-AAC8-2142-AC20-F23BC8E447CB}"/>
                  </a:ext>
                </a:extLst>
              </p:cNvPr>
              <p:cNvSpPr>
                <a:spLocks noChangeAspect="1"/>
              </p:cNvSpPr>
              <p:nvPr userDrawn="1"/>
            </p:nvSpPr>
            <p:spPr>
              <a:xfrm>
                <a:off x="8778388"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円/楕円 101">
                <a:extLst>
                  <a:ext uri="{FF2B5EF4-FFF2-40B4-BE49-F238E27FC236}">
                    <a16:creationId xmlns:a16="http://schemas.microsoft.com/office/drawing/2014/main" id="{A5233519-AEFA-B34D-8853-D64E8E2E1673}"/>
                  </a:ext>
                </a:extLst>
              </p:cNvPr>
              <p:cNvSpPr>
                <a:spLocks noChangeAspect="1"/>
              </p:cNvSpPr>
              <p:nvPr userDrawn="1"/>
            </p:nvSpPr>
            <p:spPr>
              <a:xfrm>
                <a:off x="10052197"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円/楕円 102">
                <a:extLst>
                  <a:ext uri="{FF2B5EF4-FFF2-40B4-BE49-F238E27FC236}">
                    <a16:creationId xmlns:a16="http://schemas.microsoft.com/office/drawing/2014/main" id="{F1F7FF91-E7AF-5E40-891B-1CC0440A0C56}"/>
                  </a:ext>
                </a:extLst>
              </p:cNvPr>
              <p:cNvSpPr>
                <a:spLocks noChangeAspect="1"/>
              </p:cNvSpPr>
              <p:nvPr userDrawn="1"/>
            </p:nvSpPr>
            <p:spPr>
              <a:xfrm>
                <a:off x="11326006"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円/楕円 103">
                <a:extLst>
                  <a:ext uri="{FF2B5EF4-FFF2-40B4-BE49-F238E27FC236}">
                    <a16:creationId xmlns:a16="http://schemas.microsoft.com/office/drawing/2014/main" id="{4EA2B826-6252-0445-85F0-8F95AEBD9438}"/>
                  </a:ext>
                </a:extLst>
              </p:cNvPr>
              <p:cNvSpPr>
                <a:spLocks noChangeAspect="1"/>
              </p:cNvSpPr>
              <p:nvPr userDrawn="1"/>
            </p:nvSpPr>
            <p:spPr>
              <a:xfrm>
                <a:off x="10689101"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円/楕円 104">
                <a:extLst>
                  <a:ext uri="{FF2B5EF4-FFF2-40B4-BE49-F238E27FC236}">
                    <a16:creationId xmlns:a16="http://schemas.microsoft.com/office/drawing/2014/main" id="{D0F551AE-E673-CB46-9880-9ED765D1EC69}"/>
                  </a:ext>
                </a:extLst>
              </p:cNvPr>
              <p:cNvSpPr>
                <a:spLocks noChangeAspect="1"/>
              </p:cNvSpPr>
              <p:nvPr userDrawn="1"/>
            </p:nvSpPr>
            <p:spPr>
              <a:xfrm>
                <a:off x="9415292"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円/楕円 105">
                <a:extLst>
                  <a:ext uri="{FF2B5EF4-FFF2-40B4-BE49-F238E27FC236}">
                    <a16:creationId xmlns:a16="http://schemas.microsoft.com/office/drawing/2014/main" id="{91928FC5-88D7-704D-92DE-1EBE787016E4}"/>
                  </a:ext>
                </a:extLst>
              </p:cNvPr>
              <p:cNvSpPr>
                <a:spLocks noChangeAspect="1"/>
              </p:cNvSpPr>
              <p:nvPr userDrawn="1"/>
            </p:nvSpPr>
            <p:spPr>
              <a:xfrm>
                <a:off x="11962910"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円/楕円 106">
                <a:extLst>
                  <a:ext uri="{FF2B5EF4-FFF2-40B4-BE49-F238E27FC236}">
                    <a16:creationId xmlns:a16="http://schemas.microsoft.com/office/drawing/2014/main" id="{D8A5F9A0-0AFB-AD4A-94DB-D88DA45F5729}"/>
                  </a:ext>
                </a:extLst>
              </p:cNvPr>
              <p:cNvSpPr>
                <a:spLocks noChangeAspect="1"/>
              </p:cNvSpPr>
              <p:nvPr userDrawn="1"/>
            </p:nvSpPr>
            <p:spPr>
              <a:xfrm>
                <a:off x="8141483"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円/楕円 107">
                <a:extLst>
                  <a:ext uri="{FF2B5EF4-FFF2-40B4-BE49-F238E27FC236}">
                    <a16:creationId xmlns:a16="http://schemas.microsoft.com/office/drawing/2014/main" id="{4AFC68BA-DBAA-EB4A-AC98-DFFEAA0B73DA}"/>
                  </a:ext>
                </a:extLst>
              </p:cNvPr>
              <p:cNvSpPr>
                <a:spLocks noChangeAspect="1"/>
              </p:cNvSpPr>
              <p:nvPr userDrawn="1"/>
            </p:nvSpPr>
            <p:spPr>
              <a:xfrm>
                <a:off x="8778388"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円/楕円 108">
                <a:extLst>
                  <a:ext uri="{FF2B5EF4-FFF2-40B4-BE49-F238E27FC236}">
                    <a16:creationId xmlns:a16="http://schemas.microsoft.com/office/drawing/2014/main" id="{40D67755-4E10-2046-8EBB-BA990DBD2DD6}"/>
                  </a:ext>
                </a:extLst>
              </p:cNvPr>
              <p:cNvSpPr>
                <a:spLocks noChangeAspect="1"/>
              </p:cNvSpPr>
              <p:nvPr userDrawn="1"/>
            </p:nvSpPr>
            <p:spPr>
              <a:xfrm>
                <a:off x="10052197"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円/楕円 109">
                <a:extLst>
                  <a:ext uri="{FF2B5EF4-FFF2-40B4-BE49-F238E27FC236}">
                    <a16:creationId xmlns:a16="http://schemas.microsoft.com/office/drawing/2014/main" id="{63B2E65C-67DA-6544-A328-6AF79026E6CB}"/>
                  </a:ext>
                </a:extLst>
              </p:cNvPr>
              <p:cNvSpPr>
                <a:spLocks noChangeAspect="1"/>
              </p:cNvSpPr>
              <p:nvPr userDrawn="1"/>
            </p:nvSpPr>
            <p:spPr>
              <a:xfrm>
                <a:off x="11326006"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円/楕円 110">
                <a:extLst>
                  <a:ext uri="{FF2B5EF4-FFF2-40B4-BE49-F238E27FC236}">
                    <a16:creationId xmlns:a16="http://schemas.microsoft.com/office/drawing/2014/main" id="{57DBB003-CF2E-EE44-8801-8F346011363E}"/>
                  </a:ext>
                </a:extLst>
              </p:cNvPr>
              <p:cNvSpPr>
                <a:spLocks noChangeAspect="1"/>
              </p:cNvSpPr>
              <p:nvPr userDrawn="1"/>
            </p:nvSpPr>
            <p:spPr>
              <a:xfrm>
                <a:off x="10689101"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円/楕円 111">
                <a:extLst>
                  <a:ext uri="{FF2B5EF4-FFF2-40B4-BE49-F238E27FC236}">
                    <a16:creationId xmlns:a16="http://schemas.microsoft.com/office/drawing/2014/main" id="{94D6372C-4EBC-EE47-85E2-F1304470FDCD}"/>
                  </a:ext>
                </a:extLst>
              </p:cNvPr>
              <p:cNvSpPr>
                <a:spLocks noChangeAspect="1"/>
              </p:cNvSpPr>
              <p:nvPr userDrawn="1"/>
            </p:nvSpPr>
            <p:spPr>
              <a:xfrm>
                <a:off x="9415292"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円/楕円 112">
                <a:extLst>
                  <a:ext uri="{FF2B5EF4-FFF2-40B4-BE49-F238E27FC236}">
                    <a16:creationId xmlns:a16="http://schemas.microsoft.com/office/drawing/2014/main" id="{D71B70F0-7883-9C43-9CAC-C18E55B1F1FE}"/>
                  </a:ext>
                </a:extLst>
              </p:cNvPr>
              <p:cNvSpPr>
                <a:spLocks noChangeAspect="1"/>
              </p:cNvSpPr>
              <p:nvPr userDrawn="1"/>
            </p:nvSpPr>
            <p:spPr>
              <a:xfrm>
                <a:off x="11962910"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円/楕円 36">
              <a:extLst>
                <a:ext uri="{FF2B5EF4-FFF2-40B4-BE49-F238E27FC236}">
                  <a16:creationId xmlns:a16="http://schemas.microsoft.com/office/drawing/2014/main" id="{32DC5B64-9EAD-EB41-B950-B146DE0E43CB}"/>
                </a:ext>
              </a:extLst>
            </p:cNvPr>
            <p:cNvSpPr>
              <a:spLocks noChangeAspect="1"/>
            </p:cNvSpPr>
            <p:nvPr userDrawn="1"/>
          </p:nvSpPr>
          <p:spPr>
            <a:xfrm>
              <a:off x="8125151"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楕円 37">
              <a:extLst>
                <a:ext uri="{FF2B5EF4-FFF2-40B4-BE49-F238E27FC236}">
                  <a16:creationId xmlns:a16="http://schemas.microsoft.com/office/drawing/2014/main" id="{FA3D2389-A74E-D545-8887-5E303C5A4AC7}"/>
                </a:ext>
              </a:extLst>
            </p:cNvPr>
            <p:cNvSpPr>
              <a:spLocks noChangeAspect="1"/>
            </p:cNvSpPr>
            <p:nvPr userDrawn="1"/>
          </p:nvSpPr>
          <p:spPr>
            <a:xfrm>
              <a:off x="8762056"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a:extLst>
                <a:ext uri="{FF2B5EF4-FFF2-40B4-BE49-F238E27FC236}">
                  <a16:creationId xmlns:a16="http://schemas.microsoft.com/office/drawing/2014/main" id="{C3967925-532B-E042-A3FF-9745CA7BEFE1}"/>
                </a:ext>
              </a:extLst>
            </p:cNvPr>
            <p:cNvSpPr>
              <a:spLocks noChangeAspect="1"/>
            </p:cNvSpPr>
            <p:nvPr userDrawn="1"/>
          </p:nvSpPr>
          <p:spPr>
            <a:xfrm>
              <a:off x="10035865"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a:extLst>
                <a:ext uri="{FF2B5EF4-FFF2-40B4-BE49-F238E27FC236}">
                  <a16:creationId xmlns:a16="http://schemas.microsoft.com/office/drawing/2014/main" id="{3412AE43-AB8A-1D41-AA12-3106416A05E5}"/>
                </a:ext>
              </a:extLst>
            </p:cNvPr>
            <p:cNvSpPr>
              <a:spLocks noChangeAspect="1"/>
            </p:cNvSpPr>
            <p:nvPr userDrawn="1"/>
          </p:nvSpPr>
          <p:spPr>
            <a:xfrm>
              <a:off x="11309674"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a:extLst>
                <a:ext uri="{FF2B5EF4-FFF2-40B4-BE49-F238E27FC236}">
                  <a16:creationId xmlns:a16="http://schemas.microsoft.com/office/drawing/2014/main" id="{FDDA0683-D228-0A40-8235-05FA096F6603}"/>
                </a:ext>
              </a:extLst>
            </p:cNvPr>
            <p:cNvSpPr>
              <a:spLocks noChangeAspect="1"/>
            </p:cNvSpPr>
            <p:nvPr userDrawn="1"/>
          </p:nvSpPr>
          <p:spPr>
            <a:xfrm>
              <a:off x="10672769"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円/楕円 41">
              <a:extLst>
                <a:ext uri="{FF2B5EF4-FFF2-40B4-BE49-F238E27FC236}">
                  <a16:creationId xmlns:a16="http://schemas.microsoft.com/office/drawing/2014/main" id="{646D2CD4-DAD8-7148-B76F-579DEE554413}"/>
                </a:ext>
              </a:extLst>
            </p:cNvPr>
            <p:cNvSpPr>
              <a:spLocks noChangeAspect="1"/>
            </p:cNvSpPr>
            <p:nvPr userDrawn="1"/>
          </p:nvSpPr>
          <p:spPr>
            <a:xfrm>
              <a:off x="9398960"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円/楕円 42">
              <a:extLst>
                <a:ext uri="{FF2B5EF4-FFF2-40B4-BE49-F238E27FC236}">
                  <a16:creationId xmlns:a16="http://schemas.microsoft.com/office/drawing/2014/main" id="{FE65ED85-5E13-7B4C-AC6C-9870D1438DFE}"/>
                </a:ext>
              </a:extLst>
            </p:cNvPr>
            <p:cNvSpPr>
              <a:spLocks noChangeAspect="1"/>
            </p:cNvSpPr>
            <p:nvPr userDrawn="1"/>
          </p:nvSpPr>
          <p:spPr>
            <a:xfrm>
              <a:off x="11946578"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3">
              <a:extLst>
                <a:ext uri="{FF2B5EF4-FFF2-40B4-BE49-F238E27FC236}">
                  <a16:creationId xmlns:a16="http://schemas.microsoft.com/office/drawing/2014/main" id="{4E1EE5B0-0287-5049-AF49-C8442F88AB4B}"/>
                </a:ext>
              </a:extLst>
            </p:cNvPr>
            <p:cNvSpPr>
              <a:spLocks noChangeAspect="1"/>
            </p:cNvSpPr>
            <p:nvPr userDrawn="1"/>
          </p:nvSpPr>
          <p:spPr>
            <a:xfrm>
              <a:off x="8125151"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a:extLst>
                <a:ext uri="{FF2B5EF4-FFF2-40B4-BE49-F238E27FC236}">
                  <a16:creationId xmlns:a16="http://schemas.microsoft.com/office/drawing/2014/main" id="{0A8A99BF-7FA1-9C4F-9DF1-9E5166389817}"/>
                </a:ext>
              </a:extLst>
            </p:cNvPr>
            <p:cNvSpPr>
              <a:spLocks noChangeAspect="1"/>
            </p:cNvSpPr>
            <p:nvPr userDrawn="1"/>
          </p:nvSpPr>
          <p:spPr>
            <a:xfrm>
              <a:off x="8762056"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a:extLst>
                <a:ext uri="{FF2B5EF4-FFF2-40B4-BE49-F238E27FC236}">
                  <a16:creationId xmlns:a16="http://schemas.microsoft.com/office/drawing/2014/main" id="{2BF228F7-EB02-6C4D-BE94-CEAB1FF17E17}"/>
                </a:ext>
              </a:extLst>
            </p:cNvPr>
            <p:cNvSpPr>
              <a:spLocks noChangeAspect="1"/>
            </p:cNvSpPr>
            <p:nvPr userDrawn="1"/>
          </p:nvSpPr>
          <p:spPr>
            <a:xfrm>
              <a:off x="10035865"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円/楕円 46">
              <a:extLst>
                <a:ext uri="{FF2B5EF4-FFF2-40B4-BE49-F238E27FC236}">
                  <a16:creationId xmlns:a16="http://schemas.microsoft.com/office/drawing/2014/main" id="{FDFF1C37-BC80-4449-A9BB-83AA31474B67}"/>
                </a:ext>
              </a:extLst>
            </p:cNvPr>
            <p:cNvSpPr>
              <a:spLocks noChangeAspect="1"/>
            </p:cNvSpPr>
            <p:nvPr userDrawn="1"/>
          </p:nvSpPr>
          <p:spPr>
            <a:xfrm>
              <a:off x="11309674"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円/楕円 47">
              <a:extLst>
                <a:ext uri="{FF2B5EF4-FFF2-40B4-BE49-F238E27FC236}">
                  <a16:creationId xmlns:a16="http://schemas.microsoft.com/office/drawing/2014/main" id="{278EF14B-F5E9-C844-BBCD-51911177600F}"/>
                </a:ext>
              </a:extLst>
            </p:cNvPr>
            <p:cNvSpPr>
              <a:spLocks noChangeAspect="1"/>
            </p:cNvSpPr>
            <p:nvPr userDrawn="1"/>
          </p:nvSpPr>
          <p:spPr>
            <a:xfrm>
              <a:off x="10672769"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8">
              <a:extLst>
                <a:ext uri="{FF2B5EF4-FFF2-40B4-BE49-F238E27FC236}">
                  <a16:creationId xmlns:a16="http://schemas.microsoft.com/office/drawing/2014/main" id="{DCE63175-6516-834C-BE1D-772C3EA0375E}"/>
                </a:ext>
              </a:extLst>
            </p:cNvPr>
            <p:cNvSpPr>
              <a:spLocks noChangeAspect="1"/>
            </p:cNvSpPr>
            <p:nvPr userDrawn="1"/>
          </p:nvSpPr>
          <p:spPr>
            <a:xfrm>
              <a:off x="9398960"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a:extLst>
                <a:ext uri="{FF2B5EF4-FFF2-40B4-BE49-F238E27FC236}">
                  <a16:creationId xmlns:a16="http://schemas.microsoft.com/office/drawing/2014/main" id="{12C7CC1A-E4A8-3649-903F-41B9AB22093B}"/>
                </a:ext>
              </a:extLst>
            </p:cNvPr>
            <p:cNvSpPr>
              <a:spLocks noChangeAspect="1"/>
            </p:cNvSpPr>
            <p:nvPr userDrawn="1"/>
          </p:nvSpPr>
          <p:spPr>
            <a:xfrm>
              <a:off x="11946578"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円/楕円 50">
              <a:extLst>
                <a:ext uri="{FF2B5EF4-FFF2-40B4-BE49-F238E27FC236}">
                  <a16:creationId xmlns:a16="http://schemas.microsoft.com/office/drawing/2014/main" id="{17219395-503C-0648-9121-57243B925CCA}"/>
                </a:ext>
              </a:extLst>
            </p:cNvPr>
            <p:cNvSpPr>
              <a:spLocks noChangeAspect="1"/>
            </p:cNvSpPr>
            <p:nvPr userDrawn="1"/>
          </p:nvSpPr>
          <p:spPr>
            <a:xfrm>
              <a:off x="8125151"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a:extLst>
                <a:ext uri="{FF2B5EF4-FFF2-40B4-BE49-F238E27FC236}">
                  <a16:creationId xmlns:a16="http://schemas.microsoft.com/office/drawing/2014/main" id="{56B7C933-C78F-104A-8D5E-E52D4DBE1362}"/>
                </a:ext>
              </a:extLst>
            </p:cNvPr>
            <p:cNvSpPr>
              <a:spLocks noChangeAspect="1"/>
            </p:cNvSpPr>
            <p:nvPr userDrawn="1"/>
          </p:nvSpPr>
          <p:spPr>
            <a:xfrm>
              <a:off x="8762056"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円/楕円 52">
              <a:extLst>
                <a:ext uri="{FF2B5EF4-FFF2-40B4-BE49-F238E27FC236}">
                  <a16:creationId xmlns:a16="http://schemas.microsoft.com/office/drawing/2014/main" id="{3BA808A5-F389-3B4E-8ED2-808C59153F33}"/>
                </a:ext>
              </a:extLst>
            </p:cNvPr>
            <p:cNvSpPr>
              <a:spLocks noChangeAspect="1"/>
            </p:cNvSpPr>
            <p:nvPr userDrawn="1"/>
          </p:nvSpPr>
          <p:spPr>
            <a:xfrm>
              <a:off x="10035865"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a:extLst>
                <a:ext uri="{FF2B5EF4-FFF2-40B4-BE49-F238E27FC236}">
                  <a16:creationId xmlns:a16="http://schemas.microsoft.com/office/drawing/2014/main" id="{FA9BB50C-9347-244B-9C6F-577B99A3F1B6}"/>
                </a:ext>
              </a:extLst>
            </p:cNvPr>
            <p:cNvSpPr>
              <a:spLocks noChangeAspect="1"/>
            </p:cNvSpPr>
            <p:nvPr userDrawn="1"/>
          </p:nvSpPr>
          <p:spPr>
            <a:xfrm>
              <a:off x="11309674"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a:extLst>
                <a:ext uri="{FF2B5EF4-FFF2-40B4-BE49-F238E27FC236}">
                  <a16:creationId xmlns:a16="http://schemas.microsoft.com/office/drawing/2014/main" id="{EFB94C0B-18CE-6147-AFE2-43B793FEAA28}"/>
                </a:ext>
              </a:extLst>
            </p:cNvPr>
            <p:cNvSpPr>
              <a:spLocks noChangeAspect="1"/>
            </p:cNvSpPr>
            <p:nvPr userDrawn="1"/>
          </p:nvSpPr>
          <p:spPr>
            <a:xfrm>
              <a:off x="10672769"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円/楕円 55">
              <a:extLst>
                <a:ext uri="{FF2B5EF4-FFF2-40B4-BE49-F238E27FC236}">
                  <a16:creationId xmlns:a16="http://schemas.microsoft.com/office/drawing/2014/main" id="{A894A6C0-67AE-8F46-929D-E9E35C81FC35}"/>
                </a:ext>
              </a:extLst>
            </p:cNvPr>
            <p:cNvSpPr>
              <a:spLocks noChangeAspect="1"/>
            </p:cNvSpPr>
            <p:nvPr userDrawn="1"/>
          </p:nvSpPr>
          <p:spPr>
            <a:xfrm>
              <a:off x="9398960"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円/楕円 56">
              <a:extLst>
                <a:ext uri="{FF2B5EF4-FFF2-40B4-BE49-F238E27FC236}">
                  <a16:creationId xmlns:a16="http://schemas.microsoft.com/office/drawing/2014/main" id="{EC0DA563-0753-914B-B34D-A657FE540B1C}"/>
                </a:ext>
              </a:extLst>
            </p:cNvPr>
            <p:cNvSpPr>
              <a:spLocks noChangeAspect="1"/>
            </p:cNvSpPr>
            <p:nvPr userDrawn="1"/>
          </p:nvSpPr>
          <p:spPr>
            <a:xfrm>
              <a:off x="11946578"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円/楕円 57">
              <a:extLst>
                <a:ext uri="{FF2B5EF4-FFF2-40B4-BE49-F238E27FC236}">
                  <a16:creationId xmlns:a16="http://schemas.microsoft.com/office/drawing/2014/main" id="{0F4379C4-0D4C-0842-BF3F-0A7C5F131807}"/>
                </a:ext>
              </a:extLst>
            </p:cNvPr>
            <p:cNvSpPr>
              <a:spLocks noChangeAspect="1"/>
            </p:cNvSpPr>
            <p:nvPr userDrawn="1"/>
          </p:nvSpPr>
          <p:spPr>
            <a:xfrm>
              <a:off x="8125151"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円/楕円 58">
              <a:extLst>
                <a:ext uri="{FF2B5EF4-FFF2-40B4-BE49-F238E27FC236}">
                  <a16:creationId xmlns:a16="http://schemas.microsoft.com/office/drawing/2014/main" id="{F49F77EB-560E-774F-AF90-9BF1354B0C43}"/>
                </a:ext>
              </a:extLst>
            </p:cNvPr>
            <p:cNvSpPr>
              <a:spLocks noChangeAspect="1"/>
            </p:cNvSpPr>
            <p:nvPr userDrawn="1"/>
          </p:nvSpPr>
          <p:spPr>
            <a:xfrm>
              <a:off x="8762056"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a:extLst>
                <a:ext uri="{FF2B5EF4-FFF2-40B4-BE49-F238E27FC236}">
                  <a16:creationId xmlns:a16="http://schemas.microsoft.com/office/drawing/2014/main" id="{602D2F3D-6E8D-9245-92C5-7391B55EF38D}"/>
                </a:ext>
              </a:extLst>
            </p:cNvPr>
            <p:cNvSpPr>
              <a:spLocks noChangeAspect="1"/>
            </p:cNvSpPr>
            <p:nvPr userDrawn="1"/>
          </p:nvSpPr>
          <p:spPr>
            <a:xfrm>
              <a:off x="10035865"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a:extLst>
                <a:ext uri="{FF2B5EF4-FFF2-40B4-BE49-F238E27FC236}">
                  <a16:creationId xmlns:a16="http://schemas.microsoft.com/office/drawing/2014/main" id="{0D3CFC93-E6FD-FC4F-8992-7F918F510677}"/>
                </a:ext>
              </a:extLst>
            </p:cNvPr>
            <p:cNvSpPr>
              <a:spLocks noChangeAspect="1"/>
            </p:cNvSpPr>
            <p:nvPr userDrawn="1"/>
          </p:nvSpPr>
          <p:spPr>
            <a:xfrm>
              <a:off x="11309674"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円/楕円 61">
              <a:extLst>
                <a:ext uri="{FF2B5EF4-FFF2-40B4-BE49-F238E27FC236}">
                  <a16:creationId xmlns:a16="http://schemas.microsoft.com/office/drawing/2014/main" id="{42BB65A3-7976-9D4B-A2AE-C284B7003F41}"/>
                </a:ext>
              </a:extLst>
            </p:cNvPr>
            <p:cNvSpPr>
              <a:spLocks noChangeAspect="1"/>
            </p:cNvSpPr>
            <p:nvPr userDrawn="1"/>
          </p:nvSpPr>
          <p:spPr>
            <a:xfrm>
              <a:off x="10672769"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円/楕円 62">
              <a:extLst>
                <a:ext uri="{FF2B5EF4-FFF2-40B4-BE49-F238E27FC236}">
                  <a16:creationId xmlns:a16="http://schemas.microsoft.com/office/drawing/2014/main" id="{ED44EA06-233A-FF47-9067-3872D64E0992}"/>
                </a:ext>
              </a:extLst>
            </p:cNvPr>
            <p:cNvSpPr>
              <a:spLocks noChangeAspect="1"/>
            </p:cNvSpPr>
            <p:nvPr userDrawn="1"/>
          </p:nvSpPr>
          <p:spPr>
            <a:xfrm>
              <a:off x="9398960"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63">
              <a:extLst>
                <a:ext uri="{FF2B5EF4-FFF2-40B4-BE49-F238E27FC236}">
                  <a16:creationId xmlns:a16="http://schemas.microsoft.com/office/drawing/2014/main" id="{E10B43D9-B2B6-4645-836B-D6BFA3244257}"/>
                </a:ext>
              </a:extLst>
            </p:cNvPr>
            <p:cNvSpPr>
              <a:spLocks noChangeAspect="1"/>
            </p:cNvSpPr>
            <p:nvPr userDrawn="1"/>
          </p:nvSpPr>
          <p:spPr>
            <a:xfrm>
              <a:off x="11946578"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円/楕円 64">
              <a:extLst>
                <a:ext uri="{FF2B5EF4-FFF2-40B4-BE49-F238E27FC236}">
                  <a16:creationId xmlns:a16="http://schemas.microsoft.com/office/drawing/2014/main" id="{4C85625D-8813-B74B-B521-E0C6BD97E792}"/>
                </a:ext>
              </a:extLst>
            </p:cNvPr>
            <p:cNvSpPr>
              <a:spLocks noChangeAspect="1"/>
            </p:cNvSpPr>
            <p:nvPr userDrawn="1"/>
          </p:nvSpPr>
          <p:spPr>
            <a:xfrm>
              <a:off x="8125151"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65">
              <a:extLst>
                <a:ext uri="{FF2B5EF4-FFF2-40B4-BE49-F238E27FC236}">
                  <a16:creationId xmlns:a16="http://schemas.microsoft.com/office/drawing/2014/main" id="{0425DF7A-28A8-0D4D-8841-324FD2DAF36E}"/>
                </a:ext>
              </a:extLst>
            </p:cNvPr>
            <p:cNvSpPr>
              <a:spLocks noChangeAspect="1"/>
            </p:cNvSpPr>
            <p:nvPr userDrawn="1"/>
          </p:nvSpPr>
          <p:spPr>
            <a:xfrm>
              <a:off x="8762056"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円/楕円 66">
              <a:extLst>
                <a:ext uri="{FF2B5EF4-FFF2-40B4-BE49-F238E27FC236}">
                  <a16:creationId xmlns:a16="http://schemas.microsoft.com/office/drawing/2014/main" id="{64AD7B46-9BA1-D24A-AB4F-F292A7B2CF7C}"/>
                </a:ext>
              </a:extLst>
            </p:cNvPr>
            <p:cNvSpPr>
              <a:spLocks noChangeAspect="1"/>
            </p:cNvSpPr>
            <p:nvPr userDrawn="1"/>
          </p:nvSpPr>
          <p:spPr>
            <a:xfrm>
              <a:off x="10035865"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円/楕円 67">
              <a:extLst>
                <a:ext uri="{FF2B5EF4-FFF2-40B4-BE49-F238E27FC236}">
                  <a16:creationId xmlns:a16="http://schemas.microsoft.com/office/drawing/2014/main" id="{29512908-6F52-FD4A-AFA3-E6BA35330740}"/>
                </a:ext>
              </a:extLst>
            </p:cNvPr>
            <p:cNvSpPr>
              <a:spLocks noChangeAspect="1"/>
            </p:cNvSpPr>
            <p:nvPr userDrawn="1"/>
          </p:nvSpPr>
          <p:spPr>
            <a:xfrm>
              <a:off x="11309674"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円/楕円 68">
              <a:extLst>
                <a:ext uri="{FF2B5EF4-FFF2-40B4-BE49-F238E27FC236}">
                  <a16:creationId xmlns:a16="http://schemas.microsoft.com/office/drawing/2014/main" id="{E1091820-B543-B646-AAD4-61CE2A0FBF1C}"/>
                </a:ext>
              </a:extLst>
            </p:cNvPr>
            <p:cNvSpPr>
              <a:spLocks noChangeAspect="1"/>
            </p:cNvSpPr>
            <p:nvPr userDrawn="1"/>
          </p:nvSpPr>
          <p:spPr>
            <a:xfrm>
              <a:off x="10672769"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円/楕円 69">
              <a:extLst>
                <a:ext uri="{FF2B5EF4-FFF2-40B4-BE49-F238E27FC236}">
                  <a16:creationId xmlns:a16="http://schemas.microsoft.com/office/drawing/2014/main" id="{5500F93F-CA72-1047-9765-BAD3ACCAB1AA}"/>
                </a:ext>
              </a:extLst>
            </p:cNvPr>
            <p:cNvSpPr>
              <a:spLocks noChangeAspect="1"/>
            </p:cNvSpPr>
            <p:nvPr userDrawn="1"/>
          </p:nvSpPr>
          <p:spPr>
            <a:xfrm>
              <a:off x="9398960"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円/楕円 70">
              <a:extLst>
                <a:ext uri="{FF2B5EF4-FFF2-40B4-BE49-F238E27FC236}">
                  <a16:creationId xmlns:a16="http://schemas.microsoft.com/office/drawing/2014/main" id="{4E2BBAEC-4743-AB46-B33E-9A9AA1B33FBA}"/>
                </a:ext>
              </a:extLst>
            </p:cNvPr>
            <p:cNvSpPr>
              <a:spLocks noChangeAspect="1"/>
            </p:cNvSpPr>
            <p:nvPr userDrawn="1"/>
          </p:nvSpPr>
          <p:spPr>
            <a:xfrm>
              <a:off x="11946578"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819755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44089-BA43-4446-B0C7-2FD7239F908B}"/>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CE61AD5-068E-984D-ADA2-06ADD0F810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298FCC5-F34B-2747-82B6-8A84AE351C6F}"/>
              </a:ext>
            </a:extLst>
          </p:cNvPr>
          <p:cNvSpPr>
            <a:spLocks noGrp="1"/>
          </p:cNvSpPr>
          <p:nvPr>
            <p:ph type="dt" sz="half" idx="10"/>
          </p:nvPr>
        </p:nvSpPr>
        <p:spPr/>
        <p:txBody>
          <a:bodyPr/>
          <a:lstStyle/>
          <a:p>
            <a:fld id="{D9486EAB-9C54-F64A-9780-98013571092B}" type="datetime1">
              <a:rPr kumimoji="1" lang="ja-JP" altLang="en-US" smtClean="0"/>
              <a:t>2026/7/21</a:t>
            </a:fld>
            <a:endParaRPr kumimoji="1" lang="ja-JP" altLang="en-US"/>
          </a:p>
        </p:txBody>
      </p:sp>
      <p:sp>
        <p:nvSpPr>
          <p:cNvPr id="5" name="フッター プレースホルダー 4">
            <a:extLst>
              <a:ext uri="{FF2B5EF4-FFF2-40B4-BE49-F238E27FC236}">
                <a16:creationId xmlns:a16="http://schemas.microsoft.com/office/drawing/2014/main" id="{5B173E35-5992-E547-AF39-AFFF1D92EF3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2F5A0F7-FC53-0A4D-AA6A-369FAD04554E}"/>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3369808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F94CC1-661D-5B4A-B6DE-A716C13B569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C686DAF-C5AF-354B-95C8-927E739CFD1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E980C59-6C0F-AB40-998D-4A2AD47B4C5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11B4367-AB33-D344-84AE-DDDF804CB376}"/>
              </a:ext>
            </a:extLst>
          </p:cNvPr>
          <p:cNvSpPr>
            <a:spLocks noGrp="1"/>
          </p:cNvSpPr>
          <p:nvPr>
            <p:ph type="dt" sz="half" idx="10"/>
          </p:nvPr>
        </p:nvSpPr>
        <p:spPr/>
        <p:txBody>
          <a:bodyPr/>
          <a:lstStyle/>
          <a:p>
            <a:fld id="{E5E18CA2-733F-F84F-A900-237D3F9EBB47}" type="datetime1">
              <a:rPr kumimoji="1" lang="ja-JP" altLang="en-US" smtClean="0"/>
              <a:t>2026/7/21</a:t>
            </a:fld>
            <a:endParaRPr kumimoji="1" lang="ja-JP" altLang="en-US"/>
          </a:p>
        </p:txBody>
      </p:sp>
      <p:sp>
        <p:nvSpPr>
          <p:cNvPr id="6" name="フッター プレースホルダー 5">
            <a:extLst>
              <a:ext uri="{FF2B5EF4-FFF2-40B4-BE49-F238E27FC236}">
                <a16:creationId xmlns:a16="http://schemas.microsoft.com/office/drawing/2014/main" id="{8DC943D5-E54F-BE41-871F-988E947B9B7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8F6D5D0-27F7-DA46-A3C6-85C4A036DCA5}"/>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1700351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238731-624A-1849-8A95-1E5A366A7DD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F4BBC3A-FDF9-5840-82F2-A18A825E98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CC2301BB-4B02-AC4A-80F4-C5C4DBC807F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p:txBody>
      </p:sp>
      <p:sp>
        <p:nvSpPr>
          <p:cNvPr id="5" name="テキスト プレースホルダー 4">
            <a:extLst>
              <a:ext uri="{FF2B5EF4-FFF2-40B4-BE49-F238E27FC236}">
                <a16:creationId xmlns:a16="http://schemas.microsoft.com/office/drawing/2014/main" id="{B141B8D4-5299-A14B-B93E-B6D7996B4C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9EFE01A-F3AC-A148-88BF-FA2535E6101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p:txBody>
      </p:sp>
      <p:sp>
        <p:nvSpPr>
          <p:cNvPr id="7" name="日付プレースホルダー 6">
            <a:extLst>
              <a:ext uri="{FF2B5EF4-FFF2-40B4-BE49-F238E27FC236}">
                <a16:creationId xmlns:a16="http://schemas.microsoft.com/office/drawing/2014/main" id="{C1BA4CE6-94B4-164F-BBA0-88AB380FCDCF}"/>
              </a:ext>
            </a:extLst>
          </p:cNvPr>
          <p:cNvSpPr>
            <a:spLocks noGrp="1"/>
          </p:cNvSpPr>
          <p:nvPr>
            <p:ph type="dt" sz="half" idx="10"/>
          </p:nvPr>
        </p:nvSpPr>
        <p:spPr/>
        <p:txBody>
          <a:bodyPr/>
          <a:lstStyle/>
          <a:p>
            <a:fld id="{0B994AFB-F30C-294E-8DBA-03A0F89B66C7}" type="datetime1">
              <a:rPr kumimoji="1" lang="ja-JP" altLang="en-US" smtClean="0"/>
              <a:t>2026/7/21</a:t>
            </a:fld>
            <a:endParaRPr kumimoji="1" lang="ja-JP" altLang="en-US"/>
          </a:p>
        </p:txBody>
      </p:sp>
      <p:sp>
        <p:nvSpPr>
          <p:cNvPr id="8" name="フッター プレースホルダー 7">
            <a:extLst>
              <a:ext uri="{FF2B5EF4-FFF2-40B4-BE49-F238E27FC236}">
                <a16:creationId xmlns:a16="http://schemas.microsoft.com/office/drawing/2014/main" id="{7B280D17-7264-BC4C-A675-4A275F5A2F3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448ED85-B7CA-5B45-BD8F-B570E5E71FE5}"/>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2248516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6D2EB5-0545-4249-8884-BF0559C7158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CAF81584-E2A5-0F4A-91CA-D1B2796C407E}"/>
              </a:ext>
            </a:extLst>
          </p:cNvPr>
          <p:cNvSpPr>
            <a:spLocks noGrp="1"/>
          </p:cNvSpPr>
          <p:nvPr>
            <p:ph type="dt" sz="half" idx="10"/>
          </p:nvPr>
        </p:nvSpPr>
        <p:spPr/>
        <p:txBody>
          <a:bodyPr/>
          <a:lstStyle/>
          <a:p>
            <a:fld id="{359CD0B6-0B34-034B-97B3-F5474FDB8B5C}" type="datetime1">
              <a:rPr kumimoji="1" lang="ja-JP" altLang="en-US" smtClean="0"/>
              <a:t>2026/7/21</a:t>
            </a:fld>
            <a:endParaRPr kumimoji="1" lang="ja-JP" altLang="en-US"/>
          </a:p>
        </p:txBody>
      </p:sp>
      <p:sp>
        <p:nvSpPr>
          <p:cNvPr id="4" name="フッター プレースホルダー 3">
            <a:extLst>
              <a:ext uri="{FF2B5EF4-FFF2-40B4-BE49-F238E27FC236}">
                <a16:creationId xmlns:a16="http://schemas.microsoft.com/office/drawing/2014/main" id="{B5BA3B92-8794-9D40-8B81-DDBCA6F5598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92B5A31-EB7F-E144-9208-62E41336FCC1}"/>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2902203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853184C-C29A-B147-96AB-DDDCFE9FDDE6}"/>
              </a:ext>
            </a:extLst>
          </p:cNvPr>
          <p:cNvSpPr>
            <a:spLocks noGrp="1"/>
          </p:cNvSpPr>
          <p:nvPr>
            <p:ph type="dt" sz="half" idx="10"/>
          </p:nvPr>
        </p:nvSpPr>
        <p:spPr/>
        <p:txBody>
          <a:bodyPr/>
          <a:lstStyle/>
          <a:p>
            <a:fld id="{7CE141F2-B2E8-2340-A1D7-453D159B9F0F}" type="datetime1">
              <a:rPr kumimoji="1" lang="ja-JP" altLang="en-US" smtClean="0"/>
              <a:t>2026/7/21</a:t>
            </a:fld>
            <a:endParaRPr kumimoji="1" lang="ja-JP" altLang="en-US"/>
          </a:p>
        </p:txBody>
      </p:sp>
      <p:sp>
        <p:nvSpPr>
          <p:cNvPr id="3" name="フッター プレースホルダー 2">
            <a:extLst>
              <a:ext uri="{FF2B5EF4-FFF2-40B4-BE49-F238E27FC236}">
                <a16:creationId xmlns:a16="http://schemas.microsoft.com/office/drawing/2014/main" id="{81DCFBAF-91D7-A24C-AE85-5736FBFA529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1515692-741B-2D49-860E-B0FD1E47FF07}"/>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2416305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18A293-EBA8-5740-AC82-89B72F893B7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A681704-F54E-DE48-A5BC-1118F6FAA0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p:txBody>
      </p:sp>
      <p:sp>
        <p:nvSpPr>
          <p:cNvPr id="4" name="テキスト プレースホルダー 3">
            <a:extLst>
              <a:ext uri="{FF2B5EF4-FFF2-40B4-BE49-F238E27FC236}">
                <a16:creationId xmlns:a16="http://schemas.microsoft.com/office/drawing/2014/main" id="{7A12DB00-4164-A442-9915-4750D32ACA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EC1145E-D9A3-F34F-B492-1CC61215D5BB}"/>
              </a:ext>
            </a:extLst>
          </p:cNvPr>
          <p:cNvSpPr>
            <a:spLocks noGrp="1"/>
          </p:cNvSpPr>
          <p:nvPr>
            <p:ph type="dt" sz="half" idx="10"/>
          </p:nvPr>
        </p:nvSpPr>
        <p:spPr/>
        <p:txBody>
          <a:bodyPr/>
          <a:lstStyle/>
          <a:p>
            <a:fld id="{7F913BAA-382B-1B49-B425-DA0BE3B74368}" type="datetime1">
              <a:rPr kumimoji="1" lang="ja-JP" altLang="en-US" smtClean="0"/>
              <a:t>2026/7/21</a:t>
            </a:fld>
            <a:endParaRPr kumimoji="1" lang="ja-JP" altLang="en-US"/>
          </a:p>
        </p:txBody>
      </p:sp>
      <p:sp>
        <p:nvSpPr>
          <p:cNvPr id="6" name="フッター プレースホルダー 5">
            <a:extLst>
              <a:ext uri="{FF2B5EF4-FFF2-40B4-BE49-F238E27FC236}">
                <a16:creationId xmlns:a16="http://schemas.microsoft.com/office/drawing/2014/main" id="{30872B84-F4BB-154E-877B-C6F8EF0D88E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DAE6064-F833-5C43-A6EB-13843663065E}"/>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2514336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5EA3A9-8B32-A54F-B580-40941F26481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27619ED-04E0-0046-86DB-C70C1B0314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151142C2-BC32-F040-B10A-A7D9852FB5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06DEA49-F5EF-AD49-9814-55D49A4BD98F}"/>
              </a:ext>
            </a:extLst>
          </p:cNvPr>
          <p:cNvSpPr>
            <a:spLocks noGrp="1"/>
          </p:cNvSpPr>
          <p:nvPr>
            <p:ph type="dt" sz="half" idx="10"/>
          </p:nvPr>
        </p:nvSpPr>
        <p:spPr/>
        <p:txBody>
          <a:bodyPr/>
          <a:lstStyle/>
          <a:p>
            <a:fld id="{4F08C9A9-DACD-214E-A180-1002F87DAC69}" type="datetime1">
              <a:rPr kumimoji="1" lang="ja-JP" altLang="en-US" smtClean="0"/>
              <a:t>2026/7/21</a:t>
            </a:fld>
            <a:endParaRPr kumimoji="1" lang="ja-JP" altLang="en-US"/>
          </a:p>
        </p:txBody>
      </p:sp>
      <p:sp>
        <p:nvSpPr>
          <p:cNvPr id="6" name="フッター プレースホルダー 5">
            <a:extLst>
              <a:ext uri="{FF2B5EF4-FFF2-40B4-BE49-F238E27FC236}">
                <a16:creationId xmlns:a16="http://schemas.microsoft.com/office/drawing/2014/main" id="{703644FB-B025-DA44-B033-86D5707513F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A1AA36B-371B-8E4A-B271-5988C0F5AAA4}"/>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24181362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C2E063-8CBA-364A-A368-2825B1C2538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792A2E1-CA4C-5144-AF99-5083931F1511}"/>
              </a:ext>
            </a:extLst>
          </p:cNvPr>
          <p:cNvSpPr>
            <a:spLocks noGrp="1"/>
          </p:cNvSpPr>
          <p:nvPr>
            <p:ph type="body" orient="vert" idx="1"/>
          </p:nvPr>
        </p:nvSpPr>
        <p:spPr/>
        <p:txBody>
          <a:bodyPr vert="eaVert"/>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8B1DAEF-5699-D94D-8ADA-21F2A3DFA619}"/>
              </a:ext>
            </a:extLst>
          </p:cNvPr>
          <p:cNvSpPr>
            <a:spLocks noGrp="1"/>
          </p:cNvSpPr>
          <p:nvPr>
            <p:ph type="dt" sz="half" idx="10"/>
          </p:nvPr>
        </p:nvSpPr>
        <p:spPr/>
        <p:txBody>
          <a:bodyPr/>
          <a:lstStyle/>
          <a:p>
            <a:fld id="{EC5DC031-6DD4-FA4A-B1EE-4D63164E5E8D}" type="datetime1">
              <a:rPr kumimoji="1" lang="ja-JP" altLang="en-US" smtClean="0"/>
              <a:t>2026/7/21</a:t>
            </a:fld>
            <a:endParaRPr kumimoji="1" lang="ja-JP" altLang="en-US"/>
          </a:p>
        </p:txBody>
      </p:sp>
      <p:sp>
        <p:nvSpPr>
          <p:cNvPr id="5" name="フッター プレースホルダー 4">
            <a:extLst>
              <a:ext uri="{FF2B5EF4-FFF2-40B4-BE49-F238E27FC236}">
                <a16:creationId xmlns:a16="http://schemas.microsoft.com/office/drawing/2014/main" id="{037FF9B6-6644-F446-BE2D-B262DCCA59E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4C012D8-871F-B549-9D5F-5E43791AE7C4}"/>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1548651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70F8F65-F4D0-E248-B36D-2A70CF6B405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5C7F685-1E62-6A49-ACB8-1AC9DAC25AB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B82C095-C852-BE44-8B0C-BB7AF7FC5EA4}"/>
              </a:ext>
            </a:extLst>
          </p:cNvPr>
          <p:cNvSpPr>
            <a:spLocks noGrp="1"/>
          </p:cNvSpPr>
          <p:nvPr>
            <p:ph type="dt" sz="half" idx="10"/>
          </p:nvPr>
        </p:nvSpPr>
        <p:spPr/>
        <p:txBody>
          <a:bodyPr/>
          <a:lstStyle/>
          <a:p>
            <a:fld id="{4B4B6C70-5307-1F4F-9E33-EF8A8854AF4A}" type="datetime1">
              <a:rPr kumimoji="1" lang="ja-JP" altLang="en-US" smtClean="0"/>
              <a:t>2026/7/21</a:t>
            </a:fld>
            <a:endParaRPr kumimoji="1" lang="ja-JP" altLang="en-US"/>
          </a:p>
        </p:txBody>
      </p:sp>
      <p:sp>
        <p:nvSpPr>
          <p:cNvPr id="5" name="フッター プレースホルダー 4">
            <a:extLst>
              <a:ext uri="{FF2B5EF4-FFF2-40B4-BE49-F238E27FC236}">
                <a16:creationId xmlns:a16="http://schemas.microsoft.com/office/drawing/2014/main" id="{ECE61A2F-E1C4-FD46-BD85-01B4A3F9B38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BBC63B-27E4-674B-A8A4-7E0A7A9BAC3F}"/>
              </a:ext>
            </a:extLst>
          </p:cNvPr>
          <p:cNvSpPr>
            <a:spLocks noGrp="1"/>
          </p:cNvSpPr>
          <p:nvPr>
            <p:ph type="sldNum" sz="quarter" idx="12"/>
          </p:nvPr>
        </p:nvSpPr>
        <p:spPr/>
        <p:txBody>
          <a:body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2490030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_タイトル スライド">
    <p:bg>
      <p:bgPr>
        <a:solidFill>
          <a:schemeClr val="accent1"/>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0E3F3A7-9DED-7C41-94BC-B3F518CDB3D0}"/>
              </a:ext>
            </a:extLst>
          </p:cNvPr>
          <p:cNvPicPr>
            <a:picLocks noChangeAspect="1"/>
          </p:cNvPicPr>
          <p:nvPr userDrawn="1"/>
        </p:nvPicPr>
        <p:blipFill>
          <a:blip r:embed="rId2"/>
          <a:stretch>
            <a:fillRect/>
          </a:stretch>
        </p:blipFill>
        <p:spPr>
          <a:xfrm>
            <a:off x="381000" y="292100"/>
            <a:ext cx="11430000" cy="6273800"/>
          </a:xfrm>
          <a:prstGeom prst="rect">
            <a:avLst/>
          </a:prstGeom>
        </p:spPr>
      </p:pic>
      <p:sp>
        <p:nvSpPr>
          <p:cNvPr id="299" name="ドーナツ 298">
            <a:extLst>
              <a:ext uri="{FF2B5EF4-FFF2-40B4-BE49-F238E27FC236}">
                <a16:creationId xmlns:a16="http://schemas.microsoft.com/office/drawing/2014/main" id="{DFB47D33-0BEA-4E4B-BF5D-1A8EA3EBC572}"/>
              </a:ext>
            </a:extLst>
          </p:cNvPr>
          <p:cNvSpPr>
            <a:spLocks noChangeAspect="1"/>
          </p:cNvSpPr>
          <p:nvPr userDrawn="1"/>
        </p:nvSpPr>
        <p:spPr>
          <a:xfrm>
            <a:off x="11654904" y="1210973"/>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0" name="ドーナツ 299">
            <a:extLst>
              <a:ext uri="{FF2B5EF4-FFF2-40B4-BE49-F238E27FC236}">
                <a16:creationId xmlns:a16="http://schemas.microsoft.com/office/drawing/2014/main" id="{B4BC9A3F-0F75-2448-B516-4E6469714586}"/>
              </a:ext>
            </a:extLst>
          </p:cNvPr>
          <p:cNvSpPr>
            <a:spLocks noChangeAspect="1"/>
          </p:cNvSpPr>
          <p:nvPr userDrawn="1"/>
        </p:nvSpPr>
        <p:spPr>
          <a:xfrm>
            <a:off x="108590" y="6014738"/>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03" name="図 302">
            <a:extLst>
              <a:ext uri="{FF2B5EF4-FFF2-40B4-BE49-F238E27FC236}">
                <a16:creationId xmlns:a16="http://schemas.microsoft.com/office/drawing/2014/main" id="{7D96D706-13D5-D24A-8BF1-5DC4928B6D6B}"/>
              </a:ext>
            </a:extLst>
          </p:cNvPr>
          <p:cNvPicPr>
            <a:picLocks noChangeAspect="1"/>
          </p:cNvPicPr>
          <p:nvPr userDrawn="1"/>
        </p:nvPicPr>
        <p:blipFill rotWithShape="1">
          <a:blip r:embed="rId3"/>
          <a:srcRect t="2949" r="29118" b="12665"/>
          <a:stretch/>
        </p:blipFill>
        <p:spPr>
          <a:xfrm>
            <a:off x="6445974" y="19418"/>
            <a:ext cx="5727906" cy="6838581"/>
          </a:xfrm>
          <a:prstGeom prst="rect">
            <a:avLst/>
          </a:prstGeom>
        </p:spPr>
      </p:pic>
      <p:sp>
        <p:nvSpPr>
          <p:cNvPr id="6" name="スライド番号プレースホルダー 5">
            <a:extLst>
              <a:ext uri="{FF2B5EF4-FFF2-40B4-BE49-F238E27FC236}">
                <a16:creationId xmlns:a16="http://schemas.microsoft.com/office/drawing/2014/main" id="{44E56A23-9877-6F48-B4FF-1A057ABB5931}"/>
              </a:ext>
            </a:extLst>
          </p:cNvPr>
          <p:cNvSpPr>
            <a:spLocks noGrp="1"/>
          </p:cNvSpPr>
          <p:nvPr userDrawn="1">
            <p:ph type="sldNum" sz="quarter" idx="12"/>
          </p:nvPr>
        </p:nvSpPr>
        <p:spPr>
          <a:xfrm>
            <a:off x="9430680" y="6473456"/>
            <a:ext cx="2743200" cy="365125"/>
          </a:xfrm>
        </p:spPr>
        <p:txBody>
          <a:bodyPr/>
          <a:lstStyle>
            <a:lvl1pPr>
              <a:defRPr b="1">
                <a:solidFill>
                  <a:schemeClr val="bg1"/>
                </a:solidFill>
                <a:latin typeface="Meiryo UI" panose="020B0604030504040204" pitchFamily="34" charset="-128"/>
                <a:ea typeface="Meiryo UI" panose="020B0604030504040204" pitchFamily="34" charset="-128"/>
              </a:defRPr>
            </a:lvl1pPr>
          </a:lstStyle>
          <a:p>
            <a:fld id="{7A90AA29-0695-C846-8DEC-91DC44232E73}" type="slidenum">
              <a:rPr lang="ja-JP" altLang="en-US" smtClean="0"/>
              <a:pPr/>
              <a:t>‹#›</a:t>
            </a:fld>
            <a:endParaRPr lang="ja-JP" altLang="en-US"/>
          </a:p>
        </p:txBody>
      </p:sp>
      <p:pic>
        <p:nvPicPr>
          <p:cNvPr id="7" name="図 6">
            <a:extLst>
              <a:ext uri="{FF2B5EF4-FFF2-40B4-BE49-F238E27FC236}">
                <a16:creationId xmlns:a16="http://schemas.microsoft.com/office/drawing/2014/main" id="{C0522633-8323-A340-80D2-AAB8495775F1}"/>
              </a:ext>
            </a:extLst>
          </p:cNvPr>
          <p:cNvPicPr>
            <a:picLocks noChangeAspect="1"/>
          </p:cNvPicPr>
          <p:nvPr userDrawn="1"/>
        </p:nvPicPr>
        <p:blipFill rotWithShape="1">
          <a:blip r:embed="rId4"/>
          <a:srcRect b="52717"/>
          <a:stretch/>
        </p:blipFill>
        <p:spPr>
          <a:xfrm>
            <a:off x="6686621" y="6297273"/>
            <a:ext cx="1181100" cy="564458"/>
          </a:xfrm>
          <a:prstGeom prst="rect">
            <a:avLst/>
          </a:prstGeom>
        </p:spPr>
      </p:pic>
      <p:sp>
        <p:nvSpPr>
          <p:cNvPr id="298" name="ドーナツ 297">
            <a:extLst>
              <a:ext uri="{FF2B5EF4-FFF2-40B4-BE49-F238E27FC236}">
                <a16:creationId xmlns:a16="http://schemas.microsoft.com/office/drawing/2014/main" id="{7CBDE4C2-3F85-4741-9788-0C74C4D2F52C}"/>
              </a:ext>
            </a:extLst>
          </p:cNvPr>
          <p:cNvSpPr>
            <a:spLocks noChangeAspect="1"/>
          </p:cNvSpPr>
          <p:nvPr userDrawn="1"/>
        </p:nvSpPr>
        <p:spPr>
          <a:xfrm>
            <a:off x="884529" y="6066457"/>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4" name="図 3">
            <a:extLst>
              <a:ext uri="{FF2B5EF4-FFF2-40B4-BE49-F238E27FC236}">
                <a16:creationId xmlns:a16="http://schemas.microsoft.com/office/drawing/2014/main" id="{D4114EA7-E56B-F64B-8B06-8607BF1B1F3D}"/>
              </a:ext>
            </a:extLst>
          </p:cNvPr>
          <p:cNvPicPr>
            <a:picLocks noChangeAspect="1"/>
          </p:cNvPicPr>
          <p:nvPr userDrawn="1"/>
        </p:nvPicPr>
        <p:blipFill>
          <a:blip r:embed="rId5"/>
          <a:stretch>
            <a:fillRect/>
          </a:stretch>
        </p:blipFill>
        <p:spPr>
          <a:xfrm>
            <a:off x="10510079" y="212277"/>
            <a:ext cx="1531580" cy="831600"/>
          </a:xfrm>
          <a:prstGeom prst="rect">
            <a:avLst/>
          </a:prstGeom>
        </p:spPr>
      </p:pic>
      <p:sp>
        <p:nvSpPr>
          <p:cNvPr id="13" name="タイトル 9">
            <a:extLst>
              <a:ext uri="{FF2B5EF4-FFF2-40B4-BE49-F238E27FC236}">
                <a16:creationId xmlns:a16="http://schemas.microsoft.com/office/drawing/2014/main" id="{609E3031-69A1-D749-865A-601BC1A5E9E2}"/>
              </a:ext>
            </a:extLst>
          </p:cNvPr>
          <p:cNvSpPr>
            <a:spLocks noGrp="1"/>
          </p:cNvSpPr>
          <p:nvPr>
            <p:ph type="title"/>
          </p:nvPr>
        </p:nvSpPr>
        <p:spPr>
          <a:xfrm>
            <a:off x="379141" y="3050080"/>
            <a:ext cx="10130938" cy="757837"/>
          </a:xfrm>
        </p:spPr>
        <p:txBody>
          <a:bodyPr>
            <a:normAutofit/>
          </a:bodyPr>
          <a:lstStyle>
            <a:lvl1pP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Tree>
    <p:extLst>
      <p:ext uri="{BB962C8B-B14F-4D97-AF65-F5344CB8AC3E}">
        <p14:creationId xmlns:p14="http://schemas.microsoft.com/office/powerpoint/2010/main" val="4070139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1_タイトル スライド">
    <p:bg>
      <p:bgPr>
        <a:solidFill>
          <a:schemeClr val="accent1"/>
        </a:solidFill>
        <a:effectLst/>
      </p:bgPr>
    </p:bg>
    <p:spTree>
      <p:nvGrpSpPr>
        <p:cNvPr id="1" name=""/>
        <p:cNvGrpSpPr/>
        <p:nvPr/>
      </p:nvGrpSpPr>
      <p:grpSpPr>
        <a:xfrm>
          <a:off x="0" y="0"/>
          <a:ext cx="0" cy="0"/>
          <a:chOff x="0" y="0"/>
          <a:chExt cx="0" cy="0"/>
        </a:xfrm>
      </p:grpSpPr>
      <p:sp>
        <p:nvSpPr>
          <p:cNvPr id="294" name="正方形/長方形 293">
            <a:extLst>
              <a:ext uri="{FF2B5EF4-FFF2-40B4-BE49-F238E27FC236}">
                <a16:creationId xmlns:a16="http://schemas.microsoft.com/office/drawing/2014/main" id="{40B933CC-0368-0D44-AB80-64749DA219D5}"/>
              </a:ext>
            </a:extLst>
          </p:cNvPr>
          <p:cNvSpPr/>
          <p:nvPr userDrawn="1"/>
        </p:nvSpPr>
        <p:spPr>
          <a:xfrm>
            <a:off x="0" y="0"/>
            <a:ext cx="12192000"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42" name="グループ化 441">
            <a:extLst>
              <a:ext uri="{FF2B5EF4-FFF2-40B4-BE49-F238E27FC236}">
                <a16:creationId xmlns:a16="http://schemas.microsoft.com/office/drawing/2014/main" id="{25AD2C42-FFED-4643-B4D6-1310DCBF0537}"/>
              </a:ext>
            </a:extLst>
          </p:cNvPr>
          <p:cNvGrpSpPr/>
          <p:nvPr userDrawn="1"/>
        </p:nvGrpSpPr>
        <p:grpSpPr>
          <a:xfrm>
            <a:off x="385961" y="294288"/>
            <a:ext cx="11420076" cy="6269423"/>
            <a:chOff x="588934" y="402040"/>
            <a:chExt cx="11420076" cy="6269423"/>
          </a:xfrm>
        </p:grpSpPr>
        <p:grpSp>
          <p:nvGrpSpPr>
            <p:cNvPr id="443" name="グループ化 442">
              <a:extLst>
                <a:ext uri="{FF2B5EF4-FFF2-40B4-BE49-F238E27FC236}">
                  <a16:creationId xmlns:a16="http://schemas.microsoft.com/office/drawing/2014/main" id="{7DA3DCD1-DAC9-6C41-88AB-4A9DF75793E2}"/>
                </a:ext>
              </a:extLst>
            </p:cNvPr>
            <p:cNvGrpSpPr>
              <a:grpSpLocks noChangeAspect="1"/>
            </p:cNvGrpSpPr>
            <p:nvPr userDrawn="1"/>
          </p:nvGrpSpPr>
          <p:grpSpPr>
            <a:xfrm>
              <a:off x="588935" y="404427"/>
              <a:ext cx="7052050" cy="3873106"/>
              <a:chOff x="588935" y="754729"/>
              <a:chExt cx="11014129" cy="6049147"/>
            </a:xfrm>
            <a:solidFill>
              <a:schemeClr val="accent1">
                <a:lumMod val="60000"/>
                <a:lumOff val="40000"/>
              </a:schemeClr>
            </a:solidFill>
          </p:grpSpPr>
          <p:grpSp>
            <p:nvGrpSpPr>
              <p:cNvPr id="608" name="グループ化 607">
                <a:extLst>
                  <a:ext uri="{FF2B5EF4-FFF2-40B4-BE49-F238E27FC236}">
                    <a16:creationId xmlns:a16="http://schemas.microsoft.com/office/drawing/2014/main" id="{4F66FC7B-E2D4-F545-96FF-4E929EA2211C}"/>
                  </a:ext>
                </a:extLst>
              </p:cNvPr>
              <p:cNvGrpSpPr/>
              <p:nvPr userDrawn="1"/>
            </p:nvGrpSpPr>
            <p:grpSpPr>
              <a:xfrm>
                <a:off x="588935" y="754729"/>
                <a:ext cx="11014128" cy="72000"/>
                <a:chOff x="588936" y="1188681"/>
                <a:chExt cx="11014128" cy="72000"/>
              </a:xfrm>
              <a:grpFill/>
            </p:grpSpPr>
            <p:sp>
              <p:nvSpPr>
                <p:cNvPr id="713" name="円/楕円 712">
                  <a:extLst>
                    <a:ext uri="{FF2B5EF4-FFF2-40B4-BE49-F238E27FC236}">
                      <a16:creationId xmlns:a16="http://schemas.microsoft.com/office/drawing/2014/main" id="{AE72D87D-A474-0941-81D3-74643DFC9B1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4" name="円/楕円 713">
                  <a:extLst>
                    <a:ext uri="{FF2B5EF4-FFF2-40B4-BE49-F238E27FC236}">
                      <a16:creationId xmlns:a16="http://schemas.microsoft.com/office/drawing/2014/main" id="{10AB61FD-9C2B-B54E-A421-330716E6998F}"/>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5" name="円/楕円 714">
                  <a:extLst>
                    <a:ext uri="{FF2B5EF4-FFF2-40B4-BE49-F238E27FC236}">
                      <a16:creationId xmlns:a16="http://schemas.microsoft.com/office/drawing/2014/main" id="{62C67F48-562A-B048-A775-AC2C89D48AB0}"/>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6" name="円/楕円 715">
                  <a:extLst>
                    <a:ext uri="{FF2B5EF4-FFF2-40B4-BE49-F238E27FC236}">
                      <a16:creationId xmlns:a16="http://schemas.microsoft.com/office/drawing/2014/main" id="{2E9E9ACE-D44F-7445-B083-3EF805E57E6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7" name="円/楕円 716">
                  <a:extLst>
                    <a:ext uri="{FF2B5EF4-FFF2-40B4-BE49-F238E27FC236}">
                      <a16:creationId xmlns:a16="http://schemas.microsoft.com/office/drawing/2014/main" id="{068739A9-07EC-0442-B89B-6ED806ABD655}"/>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8" name="円/楕円 717">
                  <a:extLst>
                    <a:ext uri="{FF2B5EF4-FFF2-40B4-BE49-F238E27FC236}">
                      <a16:creationId xmlns:a16="http://schemas.microsoft.com/office/drawing/2014/main" id="{D60B2BA0-92BF-5B44-A1FF-3031594541F3}"/>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9" name="円/楕円 718">
                  <a:extLst>
                    <a:ext uri="{FF2B5EF4-FFF2-40B4-BE49-F238E27FC236}">
                      <a16:creationId xmlns:a16="http://schemas.microsoft.com/office/drawing/2014/main" id="{223112E1-80BA-364D-9CF0-FBAE8B08401B}"/>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0" name="円/楕円 719">
                  <a:extLst>
                    <a:ext uri="{FF2B5EF4-FFF2-40B4-BE49-F238E27FC236}">
                      <a16:creationId xmlns:a16="http://schemas.microsoft.com/office/drawing/2014/main" id="{9A26E4B5-0367-E746-8345-23A7A947EDEF}"/>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1" name="円/楕円 720">
                  <a:extLst>
                    <a:ext uri="{FF2B5EF4-FFF2-40B4-BE49-F238E27FC236}">
                      <a16:creationId xmlns:a16="http://schemas.microsoft.com/office/drawing/2014/main" id="{F5DBC77A-80A2-484E-9151-18C701E94E1D}"/>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2" name="円/楕円 721">
                  <a:extLst>
                    <a:ext uri="{FF2B5EF4-FFF2-40B4-BE49-F238E27FC236}">
                      <a16:creationId xmlns:a16="http://schemas.microsoft.com/office/drawing/2014/main" id="{A35E4671-680A-5842-8854-3AA1A4B0F16B}"/>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3" name="円/楕円 722">
                  <a:extLst>
                    <a:ext uri="{FF2B5EF4-FFF2-40B4-BE49-F238E27FC236}">
                      <a16:creationId xmlns:a16="http://schemas.microsoft.com/office/drawing/2014/main" id="{741C0C85-8CC9-AF4E-B57B-38CA1A7ED1B9}"/>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4" name="円/楕円 723">
                  <a:extLst>
                    <a:ext uri="{FF2B5EF4-FFF2-40B4-BE49-F238E27FC236}">
                      <a16:creationId xmlns:a16="http://schemas.microsoft.com/office/drawing/2014/main" id="{CC92CC7B-9405-7E4C-84A3-6E8A5AFB004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9" name="グループ化 608">
                <a:extLst>
                  <a:ext uri="{FF2B5EF4-FFF2-40B4-BE49-F238E27FC236}">
                    <a16:creationId xmlns:a16="http://schemas.microsoft.com/office/drawing/2014/main" id="{31813B3A-C031-CF40-B458-045EFB305FEB}"/>
                  </a:ext>
                </a:extLst>
              </p:cNvPr>
              <p:cNvGrpSpPr/>
              <p:nvPr userDrawn="1"/>
            </p:nvGrpSpPr>
            <p:grpSpPr>
              <a:xfrm>
                <a:off x="588935" y="1502513"/>
                <a:ext cx="11014128" cy="72000"/>
                <a:chOff x="588936" y="1188681"/>
                <a:chExt cx="11014128" cy="72000"/>
              </a:xfrm>
              <a:grpFill/>
            </p:grpSpPr>
            <p:sp>
              <p:nvSpPr>
                <p:cNvPr id="701" name="円/楕円 700">
                  <a:extLst>
                    <a:ext uri="{FF2B5EF4-FFF2-40B4-BE49-F238E27FC236}">
                      <a16:creationId xmlns:a16="http://schemas.microsoft.com/office/drawing/2014/main" id="{DFDD3419-54B9-7E48-A0B4-BD490A2FC2A6}"/>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2" name="円/楕円 701">
                  <a:extLst>
                    <a:ext uri="{FF2B5EF4-FFF2-40B4-BE49-F238E27FC236}">
                      <a16:creationId xmlns:a16="http://schemas.microsoft.com/office/drawing/2014/main" id="{7C919357-8490-A449-817E-4139C1A082B9}"/>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3" name="円/楕円 702">
                  <a:extLst>
                    <a:ext uri="{FF2B5EF4-FFF2-40B4-BE49-F238E27FC236}">
                      <a16:creationId xmlns:a16="http://schemas.microsoft.com/office/drawing/2014/main" id="{F302121B-9338-C142-9AD0-FA711ECA8851}"/>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4" name="円/楕円 703">
                  <a:extLst>
                    <a:ext uri="{FF2B5EF4-FFF2-40B4-BE49-F238E27FC236}">
                      <a16:creationId xmlns:a16="http://schemas.microsoft.com/office/drawing/2014/main" id="{BD210D55-6F50-A342-870A-77FD42EA60F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5" name="円/楕円 704">
                  <a:extLst>
                    <a:ext uri="{FF2B5EF4-FFF2-40B4-BE49-F238E27FC236}">
                      <a16:creationId xmlns:a16="http://schemas.microsoft.com/office/drawing/2014/main" id="{3BD39507-96AC-0D48-9B2D-35A4E5EA1789}"/>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6" name="円/楕円 705">
                  <a:extLst>
                    <a:ext uri="{FF2B5EF4-FFF2-40B4-BE49-F238E27FC236}">
                      <a16:creationId xmlns:a16="http://schemas.microsoft.com/office/drawing/2014/main" id="{AD818436-E3ED-8A40-89CE-3A93AC60ED6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7" name="円/楕円 706">
                  <a:extLst>
                    <a:ext uri="{FF2B5EF4-FFF2-40B4-BE49-F238E27FC236}">
                      <a16:creationId xmlns:a16="http://schemas.microsoft.com/office/drawing/2014/main" id="{D5D0C619-0E7B-5C49-8C1E-93FF5908C1B0}"/>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8" name="円/楕円 707">
                  <a:extLst>
                    <a:ext uri="{FF2B5EF4-FFF2-40B4-BE49-F238E27FC236}">
                      <a16:creationId xmlns:a16="http://schemas.microsoft.com/office/drawing/2014/main" id="{47C9E926-5B24-2342-B71C-8C54A930E0A7}"/>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9" name="円/楕円 708">
                  <a:extLst>
                    <a:ext uri="{FF2B5EF4-FFF2-40B4-BE49-F238E27FC236}">
                      <a16:creationId xmlns:a16="http://schemas.microsoft.com/office/drawing/2014/main" id="{8FEF1746-60B7-1C43-8869-5D828D13C65E}"/>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0" name="円/楕円 709">
                  <a:extLst>
                    <a:ext uri="{FF2B5EF4-FFF2-40B4-BE49-F238E27FC236}">
                      <a16:creationId xmlns:a16="http://schemas.microsoft.com/office/drawing/2014/main" id="{05453B2D-7033-BE43-BA50-3358267180DF}"/>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1" name="円/楕円 710">
                  <a:extLst>
                    <a:ext uri="{FF2B5EF4-FFF2-40B4-BE49-F238E27FC236}">
                      <a16:creationId xmlns:a16="http://schemas.microsoft.com/office/drawing/2014/main" id="{48032F81-7896-0643-B059-4B2BBF229C01}"/>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2" name="円/楕円 711">
                  <a:extLst>
                    <a:ext uri="{FF2B5EF4-FFF2-40B4-BE49-F238E27FC236}">
                      <a16:creationId xmlns:a16="http://schemas.microsoft.com/office/drawing/2014/main" id="{B2295820-DF3E-BD49-997C-9B06FE91EE4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0" name="グループ化 609">
                <a:extLst>
                  <a:ext uri="{FF2B5EF4-FFF2-40B4-BE49-F238E27FC236}">
                    <a16:creationId xmlns:a16="http://schemas.microsoft.com/office/drawing/2014/main" id="{D64E3AA1-C0B1-9746-836A-C658163800BC}"/>
                  </a:ext>
                </a:extLst>
              </p:cNvPr>
              <p:cNvGrpSpPr/>
              <p:nvPr userDrawn="1"/>
            </p:nvGrpSpPr>
            <p:grpSpPr>
              <a:xfrm>
                <a:off x="588935" y="2250297"/>
                <a:ext cx="11014128" cy="72000"/>
                <a:chOff x="588936" y="1188681"/>
                <a:chExt cx="11014128" cy="72000"/>
              </a:xfrm>
              <a:grpFill/>
            </p:grpSpPr>
            <p:sp>
              <p:nvSpPr>
                <p:cNvPr id="689" name="円/楕円 688">
                  <a:extLst>
                    <a:ext uri="{FF2B5EF4-FFF2-40B4-BE49-F238E27FC236}">
                      <a16:creationId xmlns:a16="http://schemas.microsoft.com/office/drawing/2014/main" id="{DA4A19C9-E537-994C-BD6D-D5E7AE01E421}"/>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0" name="円/楕円 689">
                  <a:extLst>
                    <a:ext uri="{FF2B5EF4-FFF2-40B4-BE49-F238E27FC236}">
                      <a16:creationId xmlns:a16="http://schemas.microsoft.com/office/drawing/2014/main" id="{4196E3B8-6769-404D-B508-0C739759A85F}"/>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1" name="円/楕円 690">
                  <a:extLst>
                    <a:ext uri="{FF2B5EF4-FFF2-40B4-BE49-F238E27FC236}">
                      <a16:creationId xmlns:a16="http://schemas.microsoft.com/office/drawing/2014/main" id="{31951888-9FF3-7F4C-AA03-75D6EA03ED1A}"/>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2" name="円/楕円 691">
                  <a:extLst>
                    <a:ext uri="{FF2B5EF4-FFF2-40B4-BE49-F238E27FC236}">
                      <a16:creationId xmlns:a16="http://schemas.microsoft.com/office/drawing/2014/main" id="{531881FA-8755-044C-8C0A-DE0FABE15DB2}"/>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3" name="円/楕円 692">
                  <a:extLst>
                    <a:ext uri="{FF2B5EF4-FFF2-40B4-BE49-F238E27FC236}">
                      <a16:creationId xmlns:a16="http://schemas.microsoft.com/office/drawing/2014/main" id="{55B82CB1-3136-1E4D-A3B5-CAC1E93F36F9}"/>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4" name="円/楕円 693">
                  <a:extLst>
                    <a:ext uri="{FF2B5EF4-FFF2-40B4-BE49-F238E27FC236}">
                      <a16:creationId xmlns:a16="http://schemas.microsoft.com/office/drawing/2014/main" id="{ABF7D2EA-F6D7-ED43-B553-BE7A8F9896B4}"/>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5" name="円/楕円 694">
                  <a:extLst>
                    <a:ext uri="{FF2B5EF4-FFF2-40B4-BE49-F238E27FC236}">
                      <a16:creationId xmlns:a16="http://schemas.microsoft.com/office/drawing/2014/main" id="{348DB8DB-BA8C-E14C-9057-FD5BD8EF2996}"/>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6" name="円/楕円 695">
                  <a:extLst>
                    <a:ext uri="{FF2B5EF4-FFF2-40B4-BE49-F238E27FC236}">
                      <a16:creationId xmlns:a16="http://schemas.microsoft.com/office/drawing/2014/main" id="{D7C454F2-B977-604D-B6DF-C3B63A3E14C8}"/>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7" name="円/楕円 696">
                  <a:extLst>
                    <a:ext uri="{FF2B5EF4-FFF2-40B4-BE49-F238E27FC236}">
                      <a16:creationId xmlns:a16="http://schemas.microsoft.com/office/drawing/2014/main" id="{88E48BD9-D226-5F46-A113-E7071A0E8D4E}"/>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8" name="円/楕円 697">
                  <a:extLst>
                    <a:ext uri="{FF2B5EF4-FFF2-40B4-BE49-F238E27FC236}">
                      <a16:creationId xmlns:a16="http://schemas.microsoft.com/office/drawing/2014/main" id="{7CC04159-8D35-984C-B5BB-44B6D378073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9" name="円/楕円 698">
                  <a:extLst>
                    <a:ext uri="{FF2B5EF4-FFF2-40B4-BE49-F238E27FC236}">
                      <a16:creationId xmlns:a16="http://schemas.microsoft.com/office/drawing/2014/main" id="{ED10417D-844B-B14F-A264-E1349D740395}"/>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0" name="円/楕円 699">
                  <a:extLst>
                    <a:ext uri="{FF2B5EF4-FFF2-40B4-BE49-F238E27FC236}">
                      <a16:creationId xmlns:a16="http://schemas.microsoft.com/office/drawing/2014/main" id="{08B674E8-845C-254A-B500-FC4E1D7FC16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1" name="グループ化 610">
                <a:extLst>
                  <a:ext uri="{FF2B5EF4-FFF2-40B4-BE49-F238E27FC236}">
                    <a16:creationId xmlns:a16="http://schemas.microsoft.com/office/drawing/2014/main" id="{75ABB33B-7D3D-2C48-A499-EBFFE24039D8}"/>
                  </a:ext>
                </a:extLst>
              </p:cNvPr>
              <p:cNvGrpSpPr/>
              <p:nvPr userDrawn="1"/>
            </p:nvGrpSpPr>
            <p:grpSpPr>
              <a:xfrm>
                <a:off x="588936" y="2998081"/>
                <a:ext cx="11014128" cy="72000"/>
                <a:chOff x="588936" y="1188681"/>
                <a:chExt cx="11014128" cy="72000"/>
              </a:xfrm>
              <a:grpFill/>
            </p:grpSpPr>
            <p:sp>
              <p:nvSpPr>
                <p:cNvPr id="677" name="円/楕円 676">
                  <a:extLst>
                    <a:ext uri="{FF2B5EF4-FFF2-40B4-BE49-F238E27FC236}">
                      <a16:creationId xmlns:a16="http://schemas.microsoft.com/office/drawing/2014/main" id="{25F47BF7-ACAA-554D-A89A-02487CE49913}"/>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8" name="円/楕円 677">
                  <a:extLst>
                    <a:ext uri="{FF2B5EF4-FFF2-40B4-BE49-F238E27FC236}">
                      <a16:creationId xmlns:a16="http://schemas.microsoft.com/office/drawing/2014/main" id="{5C9A25CD-9F61-7D4D-BC54-AC29FE991F7B}"/>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9" name="円/楕円 678">
                  <a:extLst>
                    <a:ext uri="{FF2B5EF4-FFF2-40B4-BE49-F238E27FC236}">
                      <a16:creationId xmlns:a16="http://schemas.microsoft.com/office/drawing/2014/main" id="{B85300EE-F0BE-9048-9F3F-6AC561CB3502}"/>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0" name="円/楕円 679">
                  <a:extLst>
                    <a:ext uri="{FF2B5EF4-FFF2-40B4-BE49-F238E27FC236}">
                      <a16:creationId xmlns:a16="http://schemas.microsoft.com/office/drawing/2014/main" id="{6C5B865F-AF15-FE4D-81D6-F9FF2DAD933A}"/>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1" name="円/楕円 680">
                  <a:extLst>
                    <a:ext uri="{FF2B5EF4-FFF2-40B4-BE49-F238E27FC236}">
                      <a16:creationId xmlns:a16="http://schemas.microsoft.com/office/drawing/2014/main" id="{8F25364C-469C-FD42-BD85-7D366FCFAA9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2" name="円/楕円 681">
                  <a:extLst>
                    <a:ext uri="{FF2B5EF4-FFF2-40B4-BE49-F238E27FC236}">
                      <a16:creationId xmlns:a16="http://schemas.microsoft.com/office/drawing/2014/main" id="{8BCC438D-7327-FA48-AF15-BE5C53DD276A}"/>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3" name="円/楕円 682">
                  <a:extLst>
                    <a:ext uri="{FF2B5EF4-FFF2-40B4-BE49-F238E27FC236}">
                      <a16:creationId xmlns:a16="http://schemas.microsoft.com/office/drawing/2014/main" id="{40595A66-9B35-9E4F-B0DA-37FA4A5F862E}"/>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4" name="円/楕円 683">
                  <a:extLst>
                    <a:ext uri="{FF2B5EF4-FFF2-40B4-BE49-F238E27FC236}">
                      <a16:creationId xmlns:a16="http://schemas.microsoft.com/office/drawing/2014/main" id="{20002151-A01E-354D-9AC9-48389830752D}"/>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5" name="円/楕円 684">
                  <a:extLst>
                    <a:ext uri="{FF2B5EF4-FFF2-40B4-BE49-F238E27FC236}">
                      <a16:creationId xmlns:a16="http://schemas.microsoft.com/office/drawing/2014/main" id="{0E0D011C-C736-324F-A26F-00549F284D9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6" name="円/楕円 685">
                  <a:extLst>
                    <a:ext uri="{FF2B5EF4-FFF2-40B4-BE49-F238E27FC236}">
                      <a16:creationId xmlns:a16="http://schemas.microsoft.com/office/drawing/2014/main" id="{430EA367-AA95-4F4E-8608-D927265DD58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7" name="円/楕円 686">
                  <a:extLst>
                    <a:ext uri="{FF2B5EF4-FFF2-40B4-BE49-F238E27FC236}">
                      <a16:creationId xmlns:a16="http://schemas.microsoft.com/office/drawing/2014/main" id="{9D536A7B-9E65-D645-B20D-6CA2514F4ED6}"/>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8" name="円/楕円 687">
                  <a:extLst>
                    <a:ext uri="{FF2B5EF4-FFF2-40B4-BE49-F238E27FC236}">
                      <a16:creationId xmlns:a16="http://schemas.microsoft.com/office/drawing/2014/main" id="{C2DE41E6-7E62-284C-9428-FFFFEA8F3DD1}"/>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2" name="グループ化 611">
                <a:extLst>
                  <a:ext uri="{FF2B5EF4-FFF2-40B4-BE49-F238E27FC236}">
                    <a16:creationId xmlns:a16="http://schemas.microsoft.com/office/drawing/2014/main" id="{92F0BE03-BA48-764C-890B-83257C8C928A}"/>
                  </a:ext>
                </a:extLst>
              </p:cNvPr>
              <p:cNvGrpSpPr/>
              <p:nvPr userDrawn="1"/>
            </p:nvGrpSpPr>
            <p:grpSpPr>
              <a:xfrm>
                <a:off x="588936" y="3745865"/>
                <a:ext cx="11014128" cy="72000"/>
                <a:chOff x="588936" y="1188681"/>
                <a:chExt cx="11014128" cy="72000"/>
              </a:xfrm>
              <a:grpFill/>
            </p:grpSpPr>
            <p:sp>
              <p:nvSpPr>
                <p:cNvPr id="665" name="円/楕円 664">
                  <a:extLst>
                    <a:ext uri="{FF2B5EF4-FFF2-40B4-BE49-F238E27FC236}">
                      <a16:creationId xmlns:a16="http://schemas.microsoft.com/office/drawing/2014/main" id="{FBFFCBDB-9F38-8544-A384-187FF4A531A2}"/>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6" name="円/楕円 665">
                  <a:extLst>
                    <a:ext uri="{FF2B5EF4-FFF2-40B4-BE49-F238E27FC236}">
                      <a16:creationId xmlns:a16="http://schemas.microsoft.com/office/drawing/2014/main" id="{ACE715EA-ED39-DE45-A061-68FE973F1F43}"/>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7" name="円/楕円 666">
                  <a:extLst>
                    <a:ext uri="{FF2B5EF4-FFF2-40B4-BE49-F238E27FC236}">
                      <a16:creationId xmlns:a16="http://schemas.microsoft.com/office/drawing/2014/main" id="{BFC1D1A1-C8AD-6F4F-A5AE-22D52B222841}"/>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8" name="円/楕円 667">
                  <a:extLst>
                    <a:ext uri="{FF2B5EF4-FFF2-40B4-BE49-F238E27FC236}">
                      <a16:creationId xmlns:a16="http://schemas.microsoft.com/office/drawing/2014/main" id="{D43000E2-581A-BA49-A7F6-C9E73F9DC18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9" name="円/楕円 668">
                  <a:extLst>
                    <a:ext uri="{FF2B5EF4-FFF2-40B4-BE49-F238E27FC236}">
                      <a16:creationId xmlns:a16="http://schemas.microsoft.com/office/drawing/2014/main" id="{37BB35C1-922E-B840-AE68-707E8A356495}"/>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0" name="円/楕円 669">
                  <a:extLst>
                    <a:ext uri="{FF2B5EF4-FFF2-40B4-BE49-F238E27FC236}">
                      <a16:creationId xmlns:a16="http://schemas.microsoft.com/office/drawing/2014/main" id="{64669F8A-12C3-EC4D-9875-BAA72BDBD1DB}"/>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1" name="円/楕円 670">
                  <a:extLst>
                    <a:ext uri="{FF2B5EF4-FFF2-40B4-BE49-F238E27FC236}">
                      <a16:creationId xmlns:a16="http://schemas.microsoft.com/office/drawing/2014/main" id="{4F320334-1A5F-B147-807F-02A14937569E}"/>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2" name="円/楕円 671">
                  <a:extLst>
                    <a:ext uri="{FF2B5EF4-FFF2-40B4-BE49-F238E27FC236}">
                      <a16:creationId xmlns:a16="http://schemas.microsoft.com/office/drawing/2014/main" id="{5CD20318-3BA4-DC40-93B2-74358ED94C36}"/>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3" name="円/楕円 672">
                  <a:extLst>
                    <a:ext uri="{FF2B5EF4-FFF2-40B4-BE49-F238E27FC236}">
                      <a16:creationId xmlns:a16="http://schemas.microsoft.com/office/drawing/2014/main" id="{C43D8FA3-569D-0446-A050-503608E13D6C}"/>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4" name="円/楕円 673">
                  <a:extLst>
                    <a:ext uri="{FF2B5EF4-FFF2-40B4-BE49-F238E27FC236}">
                      <a16:creationId xmlns:a16="http://schemas.microsoft.com/office/drawing/2014/main" id="{D074CE35-8841-034D-AE75-99A55C2483F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5" name="円/楕円 674">
                  <a:extLst>
                    <a:ext uri="{FF2B5EF4-FFF2-40B4-BE49-F238E27FC236}">
                      <a16:creationId xmlns:a16="http://schemas.microsoft.com/office/drawing/2014/main" id="{6F66C33B-834D-BC4A-BE7E-0A6DC34E3CBB}"/>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6" name="円/楕円 675">
                  <a:extLst>
                    <a:ext uri="{FF2B5EF4-FFF2-40B4-BE49-F238E27FC236}">
                      <a16:creationId xmlns:a16="http://schemas.microsoft.com/office/drawing/2014/main" id="{E45F2274-DA70-3040-8F99-147A6786466D}"/>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3" name="グループ化 612">
                <a:extLst>
                  <a:ext uri="{FF2B5EF4-FFF2-40B4-BE49-F238E27FC236}">
                    <a16:creationId xmlns:a16="http://schemas.microsoft.com/office/drawing/2014/main" id="{9F1D474B-7AFD-7A4C-8989-25BCF06E43AC}"/>
                  </a:ext>
                </a:extLst>
              </p:cNvPr>
              <p:cNvGrpSpPr/>
              <p:nvPr userDrawn="1"/>
            </p:nvGrpSpPr>
            <p:grpSpPr>
              <a:xfrm>
                <a:off x="588936" y="4493649"/>
                <a:ext cx="11014128" cy="72000"/>
                <a:chOff x="588936" y="1188681"/>
                <a:chExt cx="11014128" cy="72000"/>
              </a:xfrm>
              <a:grpFill/>
            </p:grpSpPr>
            <p:sp>
              <p:nvSpPr>
                <p:cNvPr id="653" name="円/楕円 652">
                  <a:extLst>
                    <a:ext uri="{FF2B5EF4-FFF2-40B4-BE49-F238E27FC236}">
                      <a16:creationId xmlns:a16="http://schemas.microsoft.com/office/drawing/2014/main" id="{79C3A0DB-92BC-C345-B7B1-979C7439306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4" name="円/楕円 653">
                  <a:extLst>
                    <a:ext uri="{FF2B5EF4-FFF2-40B4-BE49-F238E27FC236}">
                      <a16:creationId xmlns:a16="http://schemas.microsoft.com/office/drawing/2014/main" id="{C7ACCB92-0764-9742-90A4-A1A2CF7E6E1D}"/>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5" name="円/楕円 654">
                  <a:extLst>
                    <a:ext uri="{FF2B5EF4-FFF2-40B4-BE49-F238E27FC236}">
                      <a16:creationId xmlns:a16="http://schemas.microsoft.com/office/drawing/2014/main" id="{266D9374-BF58-F64E-AFF3-AA964F5721B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6" name="円/楕円 655">
                  <a:extLst>
                    <a:ext uri="{FF2B5EF4-FFF2-40B4-BE49-F238E27FC236}">
                      <a16:creationId xmlns:a16="http://schemas.microsoft.com/office/drawing/2014/main" id="{3BD0F06F-AC2E-154B-B747-A0B9E33F2C6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7" name="円/楕円 656">
                  <a:extLst>
                    <a:ext uri="{FF2B5EF4-FFF2-40B4-BE49-F238E27FC236}">
                      <a16:creationId xmlns:a16="http://schemas.microsoft.com/office/drawing/2014/main" id="{F40B985B-0749-8141-8A66-CDAA569E373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8" name="円/楕円 657">
                  <a:extLst>
                    <a:ext uri="{FF2B5EF4-FFF2-40B4-BE49-F238E27FC236}">
                      <a16:creationId xmlns:a16="http://schemas.microsoft.com/office/drawing/2014/main" id="{D0151F85-5CB9-2A44-B730-8992B2027CC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9" name="円/楕円 658">
                  <a:extLst>
                    <a:ext uri="{FF2B5EF4-FFF2-40B4-BE49-F238E27FC236}">
                      <a16:creationId xmlns:a16="http://schemas.microsoft.com/office/drawing/2014/main" id="{FA5737E7-6208-FF45-AB43-BA07922D2244}"/>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0" name="円/楕円 659">
                  <a:extLst>
                    <a:ext uri="{FF2B5EF4-FFF2-40B4-BE49-F238E27FC236}">
                      <a16:creationId xmlns:a16="http://schemas.microsoft.com/office/drawing/2014/main" id="{B0DCF161-5E2F-D24C-A5DE-6EBAAEAF22B9}"/>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1" name="円/楕円 660">
                  <a:extLst>
                    <a:ext uri="{FF2B5EF4-FFF2-40B4-BE49-F238E27FC236}">
                      <a16:creationId xmlns:a16="http://schemas.microsoft.com/office/drawing/2014/main" id="{81F059C3-275B-3E42-8BAE-26168E64D12C}"/>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2" name="円/楕円 661">
                  <a:extLst>
                    <a:ext uri="{FF2B5EF4-FFF2-40B4-BE49-F238E27FC236}">
                      <a16:creationId xmlns:a16="http://schemas.microsoft.com/office/drawing/2014/main" id="{739CC899-A39B-2A4F-AE82-4F17B7CD4C0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3" name="円/楕円 662">
                  <a:extLst>
                    <a:ext uri="{FF2B5EF4-FFF2-40B4-BE49-F238E27FC236}">
                      <a16:creationId xmlns:a16="http://schemas.microsoft.com/office/drawing/2014/main" id="{DADCDF55-B988-8F42-B98F-A149C5CA7CF7}"/>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4" name="円/楕円 663">
                  <a:extLst>
                    <a:ext uri="{FF2B5EF4-FFF2-40B4-BE49-F238E27FC236}">
                      <a16:creationId xmlns:a16="http://schemas.microsoft.com/office/drawing/2014/main" id="{D0511B63-8885-F645-BF0D-DD1336F108E0}"/>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4" name="グループ化 613">
                <a:extLst>
                  <a:ext uri="{FF2B5EF4-FFF2-40B4-BE49-F238E27FC236}">
                    <a16:creationId xmlns:a16="http://schemas.microsoft.com/office/drawing/2014/main" id="{014BFE7D-8FFD-1048-A78F-12BC59CFF130}"/>
                  </a:ext>
                </a:extLst>
              </p:cNvPr>
              <p:cNvGrpSpPr/>
              <p:nvPr userDrawn="1"/>
            </p:nvGrpSpPr>
            <p:grpSpPr>
              <a:xfrm>
                <a:off x="588936" y="5236308"/>
                <a:ext cx="11014128" cy="72000"/>
                <a:chOff x="588936" y="1188681"/>
                <a:chExt cx="11014128" cy="72000"/>
              </a:xfrm>
              <a:grpFill/>
            </p:grpSpPr>
            <p:sp>
              <p:nvSpPr>
                <p:cNvPr id="641" name="円/楕円 640">
                  <a:extLst>
                    <a:ext uri="{FF2B5EF4-FFF2-40B4-BE49-F238E27FC236}">
                      <a16:creationId xmlns:a16="http://schemas.microsoft.com/office/drawing/2014/main" id="{77E53557-B2D4-C048-B2D9-9CCBD498A4C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2" name="円/楕円 641">
                  <a:extLst>
                    <a:ext uri="{FF2B5EF4-FFF2-40B4-BE49-F238E27FC236}">
                      <a16:creationId xmlns:a16="http://schemas.microsoft.com/office/drawing/2014/main" id="{B8EE6B9A-E15A-EC4B-A093-7E34B83ACA9D}"/>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3" name="円/楕円 642">
                  <a:extLst>
                    <a:ext uri="{FF2B5EF4-FFF2-40B4-BE49-F238E27FC236}">
                      <a16:creationId xmlns:a16="http://schemas.microsoft.com/office/drawing/2014/main" id="{377C3EEE-3574-7A46-B1DA-FEB3B4D834D6}"/>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4" name="円/楕円 643">
                  <a:extLst>
                    <a:ext uri="{FF2B5EF4-FFF2-40B4-BE49-F238E27FC236}">
                      <a16:creationId xmlns:a16="http://schemas.microsoft.com/office/drawing/2014/main" id="{7F267934-0F27-C446-98AE-61A4A21D6E59}"/>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5" name="円/楕円 644">
                  <a:extLst>
                    <a:ext uri="{FF2B5EF4-FFF2-40B4-BE49-F238E27FC236}">
                      <a16:creationId xmlns:a16="http://schemas.microsoft.com/office/drawing/2014/main" id="{E53415F5-0A4E-BB4D-88BA-BBB5906705E1}"/>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6" name="円/楕円 645">
                  <a:extLst>
                    <a:ext uri="{FF2B5EF4-FFF2-40B4-BE49-F238E27FC236}">
                      <a16:creationId xmlns:a16="http://schemas.microsoft.com/office/drawing/2014/main" id="{5397E69B-C33A-204D-AEC2-E64BD967410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7" name="円/楕円 646">
                  <a:extLst>
                    <a:ext uri="{FF2B5EF4-FFF2-40B4-BE49-F238E27FC236}">
                      <a16:creationId xmlns:a16="http://schemas.microsoft.com/office/drawing/2014/main" id="{F5EFC9F8-E3D8-064D-A840-57779A69F06C}"/>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8" name="円/楕円 647">
                  <a:extLst>
                    <a:ext uri="{FF2B5EF4-FFF2-40B4-BE49-F238E27FC236}">
                      <a16:creationId xmlns:a16="http://schemas.microsoft.com/office/drawing/2014/main" id="{ED6323B2-4A99-474C-88B0-EC790D6E04AD}"/>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9" name="円/楕円 648">
                  <a:extLst>
                    <a:ext uri="{FF2B5EF4-FFF2-40B4-BE49-F238E27FC236}">
                      <a16:creationId xmlns:a16="http://schemas.microsoft.com/office/drawing/2014/main" id="{DAF0593D-0BF1-7146-92BE-79A97BAD674D}"/>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0" name="円/楕円 649">
                  <a:extLst>
                    <a:ext uri="{FF2B5EF4-FFF2-40B4-BE49-F238E27FC236}">
                      <a16:creationId xmlns:a16="http://schemas.microsoft.com/office/drawing/2014/main" id="{FB4CB154-DB1E-DF4F-9F29-ECDA3220C776}"/>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1" name="円/楕円 650">
                  <a:extLst>
                    <a:ext uri="{FF2B5EF4-FFF2-40B4-BE49-F238E27FC236}">
                      <a16:creationId xmlns:a16="http://schemas.microsoft.com/office/drawing/2014/main" id="{1BF0EDD8-6F27-C043-9A6B-A86B29A83C72}"/>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2" name="円/楕円 651">
                  <a:extLst>
                    <a:ext uri="{FF2B5EF4-FFF2-40B4-BE49-F238E27FC236}">
                      <a16:creationId xmlns:a16="http://schemas.microsoft.com/office/drawing/2014/main" id="{75C3E750-6680-6D47-86C2-9E37C8045ED9}"/>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5" name="グループ化 614">
                <a:extLst>
                  <a:ext uri="{FF2B5EF4-FFF2-40B4-BE49-F238E27FC236}">
                    <a16:creationId xmlns:a16="http://schemas.microsoft.com/office/drawing/2014/main" id="{56EF5566-99B1-B24D-91C1-16E4808C491A}"/>
                  </a:ext>
                </a:extLst>
              </p:cNvPr>
              <p:cNvGrpSpPr/>
              <p:nvPr userDrawn="1"/>
            </p:nvGrpSpPr>
            <p:grpSpPr>
              <a:xfrm>
                <a:off x="588936" y="5984092"/>
                <a:ext cx="11014128" cy="72000"/>
                <a:chOff x="588936" y="1188681"/>
                <a:chExt cx="11014128" cy="72000"/>
              </a:xfrm>
              <a:grpFill/>
            </p:grpSpPr>
            <p:sp>
              <p:nvSpPr>
                <p:cNvPr id="629" name="円/楕円 628">
                  <a:extLst>
                    <a:ext uri="{FF2B5EF4-FFF2-40B4-BE49-F238E27FC236}">
                      <a16:creationId xmlns:a16="http://schemas.microsoft.com/office/drawing/2014/main" id="{97CEECEB-F263-FF46-923F-D8096355B10B}"/>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0" name="円/楕円 629">
                  <a:extLst>
                    <a:ext uri="{FF2B5EF4-FFF2-40B4-BE49-F238E27FC236}">
                      <a16:creationId xmlns:a16="http://schemas.microsoft.com/office/drawing/2014/main" id="{DE9AFC09-6790-E941-B11D-71AF16180D1A}"/>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1" name="円/楕円 630">
                  <a:extLst>
                    <a:ext uri="{FF2B5EF4-FFF2-40B4-BE49-F238E27FC236}">
                      <a16:creationId xmlns:a16="http://schemas.microsoft.com/office/drawing/2014/main" id="{97ED0186-F055-244D-912E-324DE527A4FC}"/>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2" name="円/楕円 631">
                  <a:extLst>
                    <a:ext uri="{FF2B5EF4-FFF2-40B4-BE49-F238E27FC236}">
                      <a16:creationId xmlns:a16="http://schemas.microsoft.com/office/drawing/2014/main" id="{F226B0F3-A1BE-3448-8350-1F5F3BB0DDC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3" name="円/楕円 632">
                  <a:extLst>
                    <a:ext uri="{FF2B5EF4-FFF2-40B4-BE49-F238E27FC236}">
                      <a16:creationId xmlns:a16="http://schemas.microsoft.com/office/drawing/2014/main" id="{11970ED1-81FA-D745-9F4E-EFA917F69B5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4" name="円/楕円 633">
                  <a:extLst>
                    <a:ext uri="{FF2B5EF4-FFF2-40B4-BE49-F238E27FC236}">
                      <a16:creationId xmlns:a16="http://schemas.microsoft.com/office/drawing/2014/main" id="{5F6B55DB-DA58-674F-AA5A-04FC98259B7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5" name="円/楕円 634">
                  <a:extLst>
                    <a:ext uri="{FF2B5EF4-FFF2-40B4-BE49-F238E27FC236}">
                      <a16:creationId xmlns:a16="http://schemas.microsoft.com/office/drawing/2014/main" id="{E9B091D6-9C03-A94B-BE04-03B719A08B21}"/>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6" name="円/楕円 635">
                  <a:extLst>
                    <a:ext uri="{FF2B5EF4-FFF2-40B4-BE49-F238E27FC236}">
                      <a16:creationId xmlns:a16="http://schemas.microsoft.com/office/drawing/2014/main" id="{ADC2EB4A-D5EA-A642-89FB-61D0B11C844C}"/>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7" name="円/楕円 636">
                  <a:extLst>
                    <a:ext uri="{FF2B5EF4-FFF2-40B4-BE49-F238E27FC236}">
                      <a16:creationId xmlns:a16="http://schemas.microsoft.com/office/drawing/2014/main" id="{95BFFB57-0A65-1944-B763-CBC7F7442FF1}"/>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8" name="円/楕円 637">
                  <a:extLst>
                    <a:ext uri="{FF2B5EF4-FFF2-40B4-BE49-F238E27FC236}">
                      <a16:creationId xmlns:a16="http://schemas.microsoft.com/office/drawing/2014/main" id="{ADB47E99-02B8-FD44-B6DF-0672EE96CD2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9" name="円/楕円 638">
                  <a:extLst>
                    <a:ext uri="{FF2B5EF4-FFF2-40B4-BE49-F238E27FC236}">
                      <a16:creationId xmlns:a16="http://schemas.microsoft.com/office/drawing/2014/main" id="{B3A5D5F0-901A-604C-A378-06E016D31F70}"/>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0" name="円/楕円 639">
                  <a:extLst>
                    <a:ext uri="{FF2B5EF4-FFF2-40B4-BE49-F238E27FC236}">
                      <a16:creationId xmlns:a16="http://schemas.microsoft.com/office/drawing/2014/main" id="{01B1FAB6-3E8B-F348-8C29-72279D789C1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6" name="グループ化 615">
                <a:extLst>
                  <a:ext uri="{FF2B5EF4-FFF2-40B4-BE49-F238E27FC236}">
                    <a16:creationId xmlns:a16="http://schemas.microsoft.com/office/drawing/2014/main" id="{1FC3A2ED-1677-BB40-997C-3BEEE33F7C5D}"/>
                  </a:ext>
                </a:extLst>
              </p:cNvPr>
              <p:cNvGrpSpPr/>
              <p:nvPr userDrawn="1"/>
            </p:nvGrpSpPr>
            <p:grpSpPr>
              <a:xfrm>
                <a:off x="588936" y="6731876"/>
                <a:ext cx="11014128" cy="72000"/>
                <a:chOff x="588936" y="1188681"/>
                <a:chExt cx="11014128" cy="72000"/>
              </a:xfrm>
              <a:grpFill/>
            </p:grpSpPr>
            <p:sp>
              <p:nvSpPr>
                <p:cNvPr id="617" name="円/楕円 616">
                  <a:extLst>
                    <a:ext uri="{FF2B5EF4-FFF2-40B4-BE49-F238E27FC236}">
                      <a16:creationId xmlns:a16="http://schemas.microsoft.com/office/drawing/2014/main" id="{51D4940B-2A8E-FD41-8B11-629C9E8A9A2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8" name="円/楕円 617">
                  <a:extLst>
                    <a:ext uri="{FF2B5EF4-FFF2-40B4-BE49-F238E27FC236}">
                      <a16:creationId xmlns:a16="http://schemas.microsoft.com/office/drawing/2014/main" id="{55BCCFB1-3CA1-F847-9EC3-FC447B3C52A2}"/>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9" name="円/楕円 618">
                  <a:extLst>
                    <a:ext uri="{FF2B5EF4-FFF2-40B4-BE49-F238E27FC236}">
                      <a16:creationId xmlns:a16="http://schemas.microsoft.com/office/drawing/2014/main" id="{5E036D9A-40A5-9749-B2F3-B1C6BD34133C}"/>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0" name="円/楕円 619">
                  <a:extLst>
                    <a:ext uri="{FF2B5EF4-FFF2-40B4-BE49-F238E27FC236}">
                      <a16:creationId xmlns:a16="http://schemas.microsoft.com/office/drawing/2014/main" id="{D339D129-D456-9D49-95AB-2ABF0D2C426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1" name="円/楕円 620">
                  <a:extLst>
                    <a:ext uri="{FF2B5EF4-FFF2-40B4-BE49-F238E27FC236}">
                      <a16:creationId xmlns:a16="http://schemas.microsoft.com/office/drawing/2014/main" id="{7657C069-E546-5C43-B06F-A24E831A35EB}"/>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2" name="円/楕円 621">
                  <a:extLst>
                    <a:ext uri="{FF2B5EF4-FFF2-40B4-BE49-F238E27FC236}">
                      <a16:creationId xmlns:a16="http://schemas.microsoft.com/office/drawing/2014/main" id="{D6B0790E-5E10-6140-9706-1BFA88EC3BF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3" name="円/楕円 622">
                  <a:extLst>
                    <a:ext uri="{FF2B5EF4-FFF2-40B4-BE49-F238E27FC236}">
                      <a16:creationId xmlns:a16="http://schemas.microsoft.com/office/drawing/2014/main" id="{4CD256B6-47DF-3041-846C-0642A6B75EA7}"/>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4" name="円/楕円 623">
                  <a:extLst>
                    <a:ext uri="{FF2B5EF4-FFF2-40B4-BE49-F238E27FC236}">
                      <a16:creationId xmlns:a16="http://schemas.microsoft.com/office/drawing/2014/main" id="{9AFF417C-4A3E-0646-AB28-D54CBB810FA0}"/>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5" name="円/楕円 624">
                  <a:extLst>
                    <a:ext uri="{FF2B5EF4-FFF2-40B4-BE49-F238E27FC236}">
                      <a16:creationId xmlns:a16="http://schemas.microsoft.com/office/drawing/2014/main" id="{460055F2-7DC3-9646-BBC6-66AB11394101}"/>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6" name="円/楕円 625">
                  <a:extLst>
                    <a:ext uri="{FF2B5EF4-FFF2-40B4-BE49-F238E27FC236}">
                      <a16:creationId xmlns:a16="http://schemas.microsoft.com/office/drawing/2014/main" id="{3B6CA5DB-2F65-224F-A51F-F009BB5B139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7" name="円/楕円 626">
                  <a:extLst>
                    <a:ext uri="{FF2B5EF4-FFF2-40B4-BE49-F238E27FC236}">
                      <a16:creationId xmlns:a16="http://schemas.microsoft.com/office/drawing/2014/main" id="{58E5DE5E-EF0A-FE46-BC78-632D3D09EA16}"/>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8" name="円/楕円 627">
                  <a:extLst>
                    <a:ext uri="{FF2B5EF4-FFF2-40B4-BE49-F238E27FC236}">
                      <a16:creationId xmlns:a16="http://schemas.microsoft.com/office/drawing/2014/main" id="{5454DA3A-7C8C-D442-B82E-19C95F1B883F}"/>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444" name="グループ化 443">
              <a:extLst>
                <a:ext uri="{FF2B5EF4-FFF2-40B4-BE49-F238E27FC236}">
                  <a16:creationId xmlns:a16="http://schemas.microsoft.com/office/drawing/2014/main" id="{385B95A2-3B6F-414A-9B77-E282DCCBE51C}"/>
                </a:ext>
              </a:extLst>
            </p:cNvPr>
            <p:cNvGrpSpPr/>
            <p:nvPr userDrawn="1"/>
          </p:nvGrpSpPr>
          <p:grpSpPr>
            <a:xfrm>
              <a:off x="588934" y="4710219"/>
              <a:ext cx="7052049" cy="46100"/>
              <a:chOff x="588936" y="1188681"/>
              <a:chExt cx="11014128" cy="72000"/>
            </a:xfrm>
            <a:solidFill>
              <a:schemeClr val="accent1">
                <a:lumMod val="60000"/>
                <a:lumOff val="40000"/>
              </a:schemeClr>
            </a:solidFill>
          </p:grpSpPr>
          <p:sp>
            <p:nvSpPr>
              <p:cNvPr id="596" name="円/楕円 595">
                <a:extLst>
                  <a:ext uri="{FF2B5EF4-FFF2-40B4-BE49-F238E27FC236}">
                    <a16:creationId xmlns:a16="http://schemas.microsoft.com/office/drawing/2014/main" id="{72744FDF-A738-CB46-B778-C90FEB7DDF3D}"/>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7" name="円/楕円 596">
                <a:extLst>
                  <a:ext uri="{FF2B5EF4-FFF2-40B4-BE49-F238E27FC236}">
                    <a16:creationId xmlns:a16="http://schemas.microsoft.com/office/drawing/2014/main" id="{75DBE39F-7E62-A149-80FF-48CD988759F5}"/>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8" name="円/楕円 597">
                <a:extLst>
                  <a:ext uri="{FF2B5EF4-FFF2-40B4-BE49-F238E27FC236}">
                    <a16:creationId xmlns:a16="http://schemas.microsoft.com/office/drawing/2014/main" id="{864868CE-53E0-004C-B8F9-45942A6BC814}"/>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9" name="円/楕円 598">
                <a:extLst>
                  <a:ext uri="{FF2B5EF4-FFF2-40B4-BE49-F238E27FC236}">
                    <a16:creationId xmlns:a16="http://schemas.microsoft.com/office/drawing/2014/main" id="{C5550037-AC05-F442-970C-D629A029ED1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0" name="円/楕円 599">
                <a:extLst>
                  <a:ext uri="{FF2B5EF4-FFF2-40B4-BE49-F238E27FC236}">
                    <a16:creationId xmlns:a16="http://schemas.microsoft.com/office/drawing/2014/main" id="{EB139B0B-0F37-874E-888E-0096612DA8BB}"/>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1" name="円/楕円 600">
                <a:extLst>
                  <a:ext uri="{FF2B5EF4-FFF2-40B4-BE49-F238E27FC236}">
                    <a16:creationId xmlns:a16="http://schemas.microsoft.com/office/drawing/2014/main" id="{5BABC820-0C5D-D344-B48E-6D5FD97DF8A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2" name="円/楕円 601">
                <a:extLst>
                  <a:ext uri="{FF2B5EF4-FFF2-40B4-BE49-F238E27FC236}">
                    <a16:creationId xmlns:a16="http://schemas.microsoft.com/office/drawing/2014/main" id="{BFDC6778-6EE9-3D45-9DE7-FD968813CA46}"/>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3" name="円/楕円 602">
                <a:extLst>
                  <a:ext uri="{FF2B5EF4-FFF2-40B4-BE49-F238E27FC236}">
                    <a16:creationId xmlns:a16="http://schemas.microsoft.com/office/drawing/2014/main" id="{DA4F23BF-42AC-C748-9B57-5F4207BD7BF2}"/>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4" name="円/楕円 603">
                <a:extLst>
                  <a:ext uri="{FF2B5EF4-FFF2-40B4-BE49-F238E27FC236}">
                    <a16:creationId xmlns:a16="http://schemas.microsoft.com/office/drawing/2014/main" id="{828090B7-F706-DB42-8438-2E898CCD3CF2}"/>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5" name="円/楕円 604">
                <a:extLst>
                  <a:ext uri="{FF2B5EF4-FFF2-40B4-BE49-F238E27FC236}">
                    <a16:creationId xmlns:a16="http://schemas.microsoft.com/office/drawing/2014/main" id="{F08CEB77-10BF-494E-B843-E795BB15E84F}"/>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6" name="円/楕円 605">
                <a:extLst>
                  <a:ext uri="{FF2B5EF4-FFF2-40B4-BE49-F238E27FC236}">
                    <a16:creationId xmlns:a16="http://schemas.microsoft.com/office/drawing/2014/main" id="{42D3154C-EB9D-5A44-B7A1-B7BF8C8B84C4}"/>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7" name="円/楕円 606">
                <a:extLst>
                  <a:ext uri="{FF2B5EF4-FFF2-40B4-BE49-F238E27FC236}">
                    <a16:creationId xmlns:a16="http://schemas.microsoft.com/office/drawing/2014/main" id="{5F0D960D-B3FD-8347-B7BC-EF5D3DC5671D}"/>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5" name="グループ化 444">
              <a:extLst>
                <a:ext uri="{FF2B5EF4-FFF2-40B4-BE49-F238E27FC236}">
                  <a16:creationId xmlns:a16="http://schemas.microsoft.com/office/drawing/2014/main" id="{D8A896C9-ED0C-2A48-A100-6AA05B30EEB2}"/>
                </a:ext>
              </a:extLst>
            </p:cNvPr>
            <p:cNvGrpSpPr/>
            <p:nvPr userDrawn="1"/>
          </p:nvGrpSpPr>
          <p:grpSpPr>
            <a:xfrm>
              <a:off x="588934" y="5189005"/>
              <a:ext cx="7052049" cy="46100"/>
              <a:chOff x="588936" y="1188681"/>
              <a:chExt cx="11014128" cy="72000"/>
            </a:xfrm>
            <a:solidFill>
              <a:schemeClr val="accent1">
                <a:lumMod val="60000"/>
                <a:lumOff val="40000"/>
              </a:schemeClr>
            </a:solidFill>
          </p:grpSpPr>
          <p:sp>
            <p:nvSpPr>
              <p:cNvPr id="584" name="円/楕円 583">
                <a:extLst>
                  <a:ext uri="{FF2B5EF4-FFF2-40B4-BE49-F238E27FC236}">
                    <a16:creationId xmlns:a16="http://schemas.microsoft.com/office/drawing/2014/main" id="{5E8DE6E9-11AA-8E45-AC52-27977D545CA1}"/>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5" name="円/楕円 584">
                <a:extLst>
                  <a:ext uri="{FF2B5EF4-FFF2-40B4-BE49-F238E27FC236}">
                    <a16:creationId xmlns:a16="http://schemas.microsoft.com/office/drawing/2014/main" id="{DE18C259-5FB4-F343-8F21-F34A99447ACB}"/>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6" name="円/楕円 585">
                <a:extLst>
                  <a:ext uri="{FF2B5EF4-FFF2-40B4-BE49-F238E27FC236}">
                    <a16:creationId xmlns:a16="http://schemas.microsoft.com/office/drawing/2014/main" id="{B69E4DF1-AD5A-304A-A653-BB3A05C1779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7" name="円/楕円 586">
                <a:extLst>
                  <a:ext uri="{FF2B5EF4-FFF2-40B4-BE49-F238E27FC236}">
                    <a16:creationId xmlns:a16="http://schemas.microsoft.com/office/drawing/2014/main" id="{68483F15-C933-A644-B12D-18FED6462B2E}"/>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8" name="円/楕円 587">
                <a:extLst>
                  <a:ext uri="{FF2B5EF4-FFF2-40B4-BE49-F238E27FC236}">
                    <a16:creationId xmlns:a16="http://schemas.microsoft.com/office/drawing/2014/main" id="{16C063D6-EFAE-D94C-9C92-C12E8C7068C3}"/>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9" name="円/楕円 588">
                <a:extLst>
                  <a:ext uri="{FF2B5EF4-FFF2-40B4-BE49-F238E27FC236}">
                    <a16:creationId xmlns:a16="http://schemas.microsoft.com/office/drawing/2014/main" id="{99E83AD8-E525-B443-B578-B3077C32BA1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0" name="円/楕円 589">
                <a:extLst>
                  <a:ext uri="{FF2B5EF4-FFF2-40B4-BE49-F238E27FC236}">
                    <a16:creationId xmlns:a16="http://schemas.microsoft.com/office/drawing/2014/main" id="{22C47487-839F-0E49-948B-453E3C917254}"/>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1" name="円/楕円 590">
                <a:extLst>
                  <a:ext uri="{FF2B5EF4-FFF2-40B4-BE49-F238E27FC236}">
                    <a16:creationId xmlns:a16="http://schemas.microsoft.com/office/drawing/2014/main" id="{1F16D366-D550-6B47-83C2-F12A19AD4EF3}"/>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2" name="円/楕円 591">
                <a:extLst>
                  <a:ext uri="{FF2B5EF4-FFF2-40B4-BE49-F238E27FC236}">
                    <a16:creationId xmlns:a16="http://schemas.microsoft.com/office/drawing/2014/main" id="{734BE9F4-9F30-D247-9DEF-B12C636214DA}"/>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3" name="円/楕円 592">
                <a:extLst>
                  <a:ext uri="{FF2B5EF4-FFF2-40B4-BE49-F238E27FC236}">
                    <a16:creationId xmlns:a16="http://schemas.microsoft.com/office/drawing/2014/main" id="{B0CCF6DC-B6AB-9748-9002-DD7FB3C4CFC4}"/>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4" name="円/楕円 593">
                <a:extLst>
                  <a:ext uri="{FF2B5EF4-FFF2-40B4-BE49-F238E27FC236}">
                    <a16:creationId xmlns:a16="http://schemas.microsoft.com/office/drawing/2014/main" id="{78AF0AAD-A0B5-E846-BB47-44F5BDEE083F}"/>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5" name="円/楕円 594">
                <a:extLst>
                  <a:ext uri="{FF2B5EF4-FFF2-40B4-BE49-F238E27FC236}">
                    <a16:creationId xmlns:a16="http://schemas.microsoft.com/office/drawing/2014/main" id="{A7FDDA0A-7A90-034D-A7EC-17A7030CA54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6" name="グループ化 445">
              <a:extLst>
                <a:ext uri="{FF2B5EF4-FFF2-40B4-BE49-F238E27FC236}">
                  <a16:creationId xmlns:a16="http://schemas.microsoft.com/office/drawing/2014/main" id="{339A1B30-D554-DB41-A393-D4E366AC1B57}"/>
                </a:ext>
              </a:extLst>
            </p:cNvPr>
            <p:cNvGrpSpPr/>
            <p:nvPr userDrawn="1"/>
          </p:nvGrpSpPr>
          <p:grpSpPr>
            <a:xfrm>
              <a:off x="588934" y="5667791"/>
              <a:ext cx="7052049" cy="46100"/>
              <a:chOff x="588936" y="1188681"/>
              <a:chExt cx="11014128" cy="72000"/>
            </a:xfrm>
            <a:solidFill>
              <a:schemeClr val="accent1">
                <a:lumMod val="60000"/>
                <a:lumOff val="40000"/>
              </a:schemeClr>
            </a:solidFill>
          </p:grpSpPr>
          <p:sp>
            <p:nvSpPr>
              <p:cNvPr id="572" name="円/楕円 571">
                <a:extLst>
                  <a:ext uri="{FF2B5EF4-FFF2-40B4-BE49-F238E27FC236}">
                    <a16:creationId xmlns:a16="http://schemas.microsoft.com/office/drawing/2014/main" id="{B225FF56-B129-1740-A9C0-06EDAF242162}"/>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3" name="円/楕円 572">
                <a:extLst>
                  <a:ext uri="{FF2B5EF4-FFF2-40B4-BE49-F238E27FC236}">
                    <a16:creationId xmlns:a16="http://schemas.microsoft.com/office/drawing/2014/main" id="{01EFCE09-2AA9-624C-B568-FEFDDAFE2FD9}"/>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4" name="円/楕円 573">
                <a:extLst>
                  <a:ext uri="{FF2B5EF4-FFF2-40B4-BE49-F238E27FC236}">
                    <a16:creationId xmlns:a16="http://schemas.microsoft.com/office/drawing/2014/main" id="{74E8B3F9-516C-454A-AAA6-558C616D265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5" name="円/楕円 574">
                <a:extLst>
                  <a:ext uri="{FF2B5EF4-FFF2-40B4-BE49-F238E27FC236}">
                    <a16:creationId xmlns:a16="http://schemas.microsoft.com/office/drawing/2014/main" id="{E542847F-683D-8A49-884F-DA484598216B}"/>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6" name="円/楕円 575">
                <a:extLst>
                  <a:ext uri="{FF2B5EF4-FFF2-40B4-BE49-F238E27FC236}">
                    <a16:creationId xmlns:a16="http://schemas.microsoft.com/office/drawing/2014/main" id="{D282E537-0FFD-5646-BA0C-87450DDFC7FD}"/>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7" name="円/楕円 576">
                <a:extLst>
                  <a:ext uri="{FF2B5EF4-FFF2-40B4-BE49-F238E27FC236}">
                    <a16:creationId xmlns:a16="http://schemas.microsoft.com/office/drawing/2014/main" id="{37768520-CA09-214C-B6F5-6005C46927FC}"/>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8" name="円/楕円 577">
                <a:extLst>
                  <a:ext uri="{FF2B5EF4-FFF2-40B4-BE49-F238E27FC236}">
                    <a16:creationId xmlns:a16="http://schemas.microsoft.com/office/drawing/2014/main" id="{39444763-DAB4-F849-AA1B-8BEBBC93999C}"/>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9" name="円/楕円 578">
                <a:extLst>
                  <a:ext uri="{FF2B5EF4-FFF2-40B4-BE49-F238E27FC236}">
                    <a16:creationId xmlns:a16="http://schemas.microsoft.com/office/drawing/2014/main" id="{416EF50C-441E-8E40-AEE9-F673467610FA}"/>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0" name="円/楕円 579">
                <a:extLst>
                  <a:ext uri="{FF2B5EF4-FFF2-40B4-BE49-F238E27FC236}">
                    <a16:creationId xmlns:a16="http://schemas.microsoft.com/office/drawing/2014/main" id="{44E067FE-F6E1-534D-9F30-41236AE5ECD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1" name="円/楕円 580">
                <a:extLst>
                  <a:ext uri="{FF2B5EF4-FFF2-40B4-BE49-F238E27FC236}">
                    <a16:creationId xmlns:a16="http://schemas.microsoft.com/office/drawing/2014/main" id="{3F1F59FB-7EBE-D14D-9772-33511B4ECAC6}"/>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2" name="円/楕円 581">
                <a:extLst>
                  <a:ext uri="{FF2B5EF4-FFF2-40B4-BE49-F238E27FC236}">
                    <a16:creationId xmlns:a16="http://schemas.microsoft.com/office/drawing/2014/main" id="{1E9096C9-A97E-DB4E-9EF5-C49587779E0A}"/>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3" name="円/楕円 582">
                <a:extLst>
                  <a:ext uri="{FF2B5EF4-FFF2-40B4-BE49-F238E27FC236}">
                    <a16:creationId xmlns:a16="http://schemas.microsoft.com/office/drawing/2014/main" id="{DA52EF03-E5E0-2F4E-A6F1-B02A6E16590B}"/>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7" name="グループ化 446">
              <a:extLst>
                <a:ext uri="{FF2B5EF4-FFF2-40B4-BE49-F238E27FC236}">
                  <a16:creationId xmlns:a16="http://schemas.microsoft.com/office/drawing/2014/main" id="{D1423892-4778-4042-9B2E-5D7D92B2A2B2}"/>
                </a:ext>
              </a:extLst>
            </p:cNvPr>
            <p:cNvGrpSpPr/>
            <p:nvPr userDrawn="1"/>
          </p:nvGrpSpPr>
          <p:grpSpPr>
            <a:xfrm>
              <a:off x="588935" y="6146577"/>
              <a:ext cx="7052049" cy="46100"/>
              <a:chOff x="588936" y="1188681"/>
              <a:chExt cx="11014128" cy="72000"/>
            </a:xfrm>
            <a:solidFill>
              <a:schemeClr val="accent1">
                <a:lumMod val="60000"/>
                <a:lumOff val="40000"/>
              </a:schemeClr>
            </a:solidFill>
          </p:grpSpPr>
          <p:sp>
            <p:nvSpPr>
              <p:cNvPr id="560" name="円/楕円 559">
                <a:extLst>
                  <a:ext uri="{FF2B5EF4-FFF2-40B4-BE49-F238E27FC236}">
                    <a16:creationId xmlns:a16="http://schemas.microsoft.com/office/drawing/2014/main" id="{5804C665-4B93-2B40-9004-AF406981C2A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1" name="円/楕円 560">
                <a:extLst>
                  <a:ext uri="{FF2B5EF4-FFF2-40B4-BE49-F238E27FC236}">
                    <a16:creationId xmlns:a16="http://schemas.microsoft.com/office/drawing/2014/main" id="{40AE5E14-DDA2-304C-901A-E6826840CBEE}"/>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2" name="円/楕円 561">
                <a:extLst>
                  <a:ext uri="{FF2B5EF4-FFF2-40B4-BE49-F238E27FC236}">
                    <a16:creationId xmlns:a16="http://schemas.microsoft.com/office/drawing/2014/main" id="{A9BA49BD-B541-9343-8AE2-92CC710D867F}"/>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3" name="円/楕円 562">
                <a:extLst>
                  <a:ext uri="{FF2B5EF4-FFF2-40B4-BE49-F238E27FC236}">
                    <a16:creationId xmlns:a16="http://schemas.microsoft.com/office/drawing/2014/main" id="{A4C108DC-781E-F44D-950E-54765D2BC09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4" name="円/楕円 563">
                <a:extLst>
                  <a:ext uri="{FF2B5EF4-FFF2-40B4-BE49-F238E27FC236}">
                    <a16:creationId xmlns:a16="http://schemas.microsoft.com/office/drawing/2014/main" id="{0EDBECFC-1383-F143-88DD-D71D67BFD260}"/>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5" name="円/楕円 564">
                <a:extLst>
                  <a:ext uri="{FF2B5EF4-FFF2-40B4-BE49-F238E27FC236}">
                    <a16:creationId xmlns:a16="http://schemas.microsoft.com/office/drawing/2014/main" id="{48E7946A-A6CF-9F46-A0A7-44698363E389}"/>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6" name="円/楕円 565">
                <a:extLst>
                  <a:ext uri="{FF2B5EF4-FFF2-40B4-BE49-F238E27FC236}">
                    <a16:creationId xmlns:a16="http://schemas.microsoft.com/office/drawing/2014/main" id="{673198F4-94AF-214A-8742-E69DE2A82E5F}"/>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7" name="円/楕円 566">
                <a:extLst>
                  <a:ext uri="{FF2B5EF4-FFF2-40B4-BE49-F238E27FC236}">
                    <a16:creationId xmlns:a16="http://schemas.microsoft.com/office/drawing/2014/main" id="{684D1C88-EDEB-B84A-A927-D77ADAD2B9FA}"/>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8" name="円/楕円 567">
                <a:extLst>
                  <a:ext uri="{FF2B5EF4-FFF2-40B4-BE49-F238E27FC236}">
                    <a16:creationId xmlns:a16="http://schemas.microsoft.com/office/drawing/2014/main" id="{177F7169-6421-224D-A788-B00EEEC5921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9" name="円/楕円 568">
                <a:extLst>
                  <a:ext uri="{FF2B5EF4-FFF2-40B4-BE49-F238E27FC236}">
                    <a16:creationId xmlns:a16="http://schemas.microsoft.com/office/drawing/2014/main" id="{7993AD0A-A5A1-124A-BC94-5AA37994A628}"/>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0" name="円/楕円 569">
                <a:extLst>
                  <a:ext uri="{FF2B5EF4-FFF2-40B4-BE49-F238E27FC236}">
                    <a16:creationId xmlns:a16="http://schemas.microsoft.com/office/drawing/2014/main" id="{6A4C2193-7146-6146-ADF3-4B90C643A2CB}"/>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1" name="円/楕円 570">
                <a:extLst>
                  <a:ext uri="{FF2B5EF4-FFF2-40B4-BE49-F238E27FC236}">
                    <a16:creationId xmlns:a16="http://schemas.microsoft.com/office/drawing/2014/main" id="{84614B76-991A-B148-B58E-3C69E30128B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8" name="グループ化 447">
              <a:extLst>
                <a:ext uri="{FF2B5EF4-FFF2-40B4-BE49-F238E27FC236}">
                  <a16:creationId xmlns:a16="http://schemas.microsoft.com/office/drawing/2014/main" id="{3B00239F-7D18-644C-9DC1-8E384AA54BE7}"/>
                </a:ext>
              </a:extLst>
            </p:cNvPr>
            <p:cNvGrpSpPr/>
            <p:nvPr userDrawn="1"/>
          </p:nvGrpSpPr>
          <p:grpSpPr>
            <a:xfrm>
              <a:off x="588935" y="6625363"/>
              <a:ext cx="7052049" cy="46100"/>
              <a:chOff x="588936" y="1188681"/>
              <a:chExt cx="11014128" cy="72000"/>
            </a:xfrm>
            <a:solidFill>
              <a:schemeClr val="accent1">
                <a:lumMod val="60000"/>
                <a:lumOff val="40000"/>
              </a:schemeClr>
            </a:solidFill>
          </p:grpSpPr>
          <p:sp>
            <p:nvSpPr>
              <p:cNvPr id="548" name="円/楕円 547">
                <a:extLst>
                  <a:ext uri="{FF2B5EF4-FFF2-40B4-BE49-F238E27FC236}">
                    <a16:creationId xmlns:a16="http://schemas.microsoft.com/office/drawing/2014/main" id="{EEA79DDF-9028-F249-9354-F7E09040E4F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9" name="円/楕円 548">
                <a:extLst>
                  <a:ext uri="{FF2B5EF4-FFF2-40B4-BE49-F238E27FC236}">
                    <a16:creationId xmlns:a16="http://schemas.microsoft.com/office/drawing/2014/main" id="{AE393ACD-16E6-654B-8172-08DD7096E385}"/>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0" name="円/楕円 549">
                <a:extLst>
                  <a:ext uri="{FF2B5EF4-FFF2-40B4-BE49-F238E27FC236}">
                    <a16:creationId xmlns:a16="http://schemas.microsoft.com/office/drawing/2014/main" id="{BDA177FF-EF27-B342-BD60-C70C4FC7F95B}"/>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1" name="円/楕円 550">
                <a:extLst>
                  <a:ext uri="{FF2B5EF4-FFF2-40B4-BE49-F238E27FC236}">
                    <a16:creationId xmlns:a16="http://schemas.microsoft.com/office/drawing/2014/main" id="{EBF0F36C-0558-6244-87DB-130ECFDA2D93}"/>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2" name="円/楕円 551">
                <a:extLst>
                  <a:ext uri="{FF2B5EF4-FFF2-40B4-BE49-F238E27FC236}">
                    <a16:creationId xmlns:a16="http://schemas.microsoft.com/office/drawing/2014/main" id="{2E1034CB-D4FE-8740-98BB-E3258A1DF533}"/>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3" name="円/楕円 552">
                <a:extLst>
                  <a:ext uri="{FF2B5EF4-FFF2-40B4-BE49-F238E27FC236}">
                    <a16:creationId xmlns:a16="http://schemas.microsoft.com/office/drawing/2014/main" id="{E9EB497B-56CA-D14E-A3CA-F3FEB845363A}"/>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4" name="円/楕円 553">
                <a:extLst>
                  <a:ext uri="{FF2B5EF4-FFF2-40B4-BE49-F238E27FC236}">
                    <a16:creationId xmlns:a16="http://schemas.microsoft.com/office/drawing/2014/main" id="{58A653D3-196D-1543-82B0-734F2A5D66A0}"/>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5" name="円/楕円 554">
                <a:extLst>
                  <a:ext uri="{FF2B5EF4-FFF2-40B4-BE49-F238E27FC236}">
                    <a16:creationId xmlns:a16="http://schemas.microsoft.com/office/drawing/2014/main" id="{F4F8B0B4-90BC-3944-9587-0B020D324901}"/>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6" name="円/楕円 555">
                <a:extLst>
                  <a:ext uri="{FF2B5EF4-FFF2-40B4-BE49-F238E27FC236}">
                    <a16:creationId xmlns:a16="http://schemas.microsoft.com/office/drawing/2014/main" id="{E4CB9D29-2D5C-D64A-BF01-83141FB0B312}"/>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7" name="円/楕円 556">
                <a:extLst>
                  <a:ext uri="{FF2B5EF4-FFF2-40B4-BE49-F238E27FC236}">
                    <a16:creationId xmlns:a16="http://schemas.microsoft.com/office/drawing/2014/main" id="{5AA80249-EB44-1848-980E-E316C17C6C7D}"/>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8" name="円/楕円 557">
                <a:extLst>
                  <a:ext uri="{FF2B5EF4-FFF2-40B4-BE49-F238E27FC236}">
                    <a16:creationId xmlns:a16="http://schemas.microsoft.com/office/drawing/2014/main" id="{C21B9D2D-B4C0-5341-ABD9-797272FBC1CC}"/>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9" name="円/楕円 558">
                <a:extLst>
                  <a:ext uri="{FF2B5EF4-FFF2-40B4-BE49-F238E27FC236}">
                    <a16:creationId xmlns:a16="http://schemas.microsoft.com/office/drawing/2014/main" id="{8122DE00-85FC-E54D-8E6E-B52BA88CAAAF}"/>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49" name="円/楕円 448">
              <a:extLst>
                <a:ext uri="{FF2B5EF4-FFF2-40B4-BE49-F238E27FC236}">
                  <a16:creationId xmlns:a16="http://schemas.microsoft.com/office/drawing/2014/main" id="{9B8D9AE1-D99C-784E-8352-B1A04993172B}"/>
                </a:ext>
              </a:extLst>
            </p:cNvPr>
            <p:cNvSpPr>
              <a:spLocks noChangeAspect="1"/>
            </p:cNvSpPr>
            <p:nvPr userDrawn="1"/>
          </p:nvSpPr>
          <p:spPr>
            <a:xfrm>
              <a:off x="8141482"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0" name="円/楕円 449">
              <a:extLst>
                <a:ext uri="{FF2B5EF4-FFF2-40B4-BE49-F238E27FC236}">
                  <a16:creationId xmlns:a16="http://schemas.microsoft.com/office/drawing/2014/main" id="{3CA721FE-9437-7746-BD12-0DA437DC9A54}"/>
                </a:ext>
              </a:extLst>
            </p:cNvPr>
            <p:cNvSpPr>
              <a:spLocks noChangeAspect="1"/>
            </p:cNvSpPr>
            <p:nvPr userDrawn="1"/>
          </p:nvSpPr>
          <p:spPr>
            <a:xfrm>
              <a:off x="8778387"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1" name="円/楕円 450">
              <a:extLst>
                <a:ext uri="{FF2B5EF4-FFF2-40B4-BE49-F238E27FC236}">
                  <a16:creationId xmlns:a16="http://schemas.microsoft.com/office/drawing/2014/main" id="{6A970319-0577-1041-BD78-8D6252633374}"/>
                </a:ext>
              </a:extLst>
            </p:cNvPr>
            <p:cNvSpPr>
              <a:spLocks noChangeAspect="1"/>
            </p:cNvSpPr>
            <p:nvPr userDrawn="1"/>
          </p:nvSpPr>
          <p:spPr>
            <a:xfrm>
              <a:off x="10052196"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2" name="円/楕円 451">
              <a:extLst>
                <a:ext uri="{FF2B5EF4-FFF2-40B4-BE49-F238E27FC236}">
                  <a16:creationId xmlns:a16="http://schemas.microsoft.com/office/drawing/2014/main" id="{E6A57375-A6A4-9E4C-954C-A6975CA63927}"/>
                </a:ext>
              </a:extLst>
            </p:cNvPr>
            <p:cNvSpPr>
              <a:spLocks noChangeAspect="1"/>
            </p:cNvSpPr>
            <p:nvPr userDrawn="1"/>
          </p:nvSpPr>
          <p:spPr>
            <a:xfrm>
              <a:off x="11326005"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3" name="円/楕円 452">
              <a:extLst>
                <a:ext uri="{FF2B5EF4-FFF2-40B4-BE49-F238E27FC236}">
                  <a16:creationId xmlns:a16="http://schemas.microsoft.com/office/drawing/2014/main" id="{4D12B695-529D-4A46-A6CF-12523A05C5F7}"/>
                </a:ext>
              </a:extLst>
            </p:cNvPr>
            <p:cNvSpPr>
              <a:spLocks noChangeAspect="1"/>
            </p:cNvSpPr>
            <p:nvPr userDrawn="1"/>
          </p:nvSpPr>
          <p:spPr>
            <a:xfrm>
              <a:off x="10689100"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4" name="円/楕円 453">
              <a:extLst>
                <a:ext uri="{FF2B5EF4-FFF2-40B4-BE49-F238E27FC236}">
                  <a16:creationId xmlns:a16="http://schemas.microsoft.com/office/drawing/2014/main" id="{7D638B6C-265B-6443-A652-4E29A50B3A6D}"/>
                </a:ext>
              </a:extLst>
            </p:cNvPr>
            <p:cNvSpPr>
              <a:spLocks noChangeAspect="1"/>
            </p:cNvSpPr>
            <p:nvPr userDrawn="1"/>
          </p:nvSpPr>
          <p:spPr>
            <a:xfrm>
              <a:off x="9415291"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5" name="円/楕円 454">
              <a:extLst>
                <a:ext uri="{FF2B5EF4-FFF2-40B4-BE49-F238E27FC236}">
                  <a16:creationId xmlns:a16="http://schemas.microsoft.com/office/drawing/2014/main" id="{26D9AFED-570B-A14B-8501-7E67A32D22D2}"/>
                </a:ext>
              </a:extLst>
            </p:cNvPr>
            <p:cNvSpPr>
              <a:spLocks noChangeAspect="1"/>
            </p:cNvSpPr>
            <p:nvPr userDrawn="1"/>
          </p:nvSpPr>
          <p:spPr>
            <a:xfrm>
              <a:off x="11962909"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6" name="円/楕円 455">
              <a:extLst>
                <a:ext uri="{FF2B5EF4-FFF2-40B4-BE49-F238E27FC236}">
                  <a16:creationId xmlns:a16="http://schemas.microsoft.com/office/drawing/2014/main" id="{829ADAEA-7A17-CA48-AFCE-215E4A6A9369}"/>
                </a:ext>
              </a:extLst>
            </p:cNvPr>
            <p:cNvSpPr>
              <a:spLocks noChangeAspect="1"/>
            </p:cNvSpPr>
            <p:nvPr userDrawn="1"/>
          </p:nvSpPr>
          <p:spPr>
            <a:xfrm>
              <a:off x="8141482"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7" name="円/楕円 456">
              <a:extLst>
                <a:ext uri="{FF2B5EF4-FFF2-40B4-BE49-F238E27FC236}">
                  <a16:creationId xmlns:a16="http://schemas.microsoft.com/office/drawing/2014/main" id="{EF2FE154-D8D7-0F43-A2CE-8C4CC5DAC05D}"/>
                </a:ext>
              </a:extLst>
            </p:cNvPr>
            <p:cNvSpPr>
              <a:spLocks noChangeAspect="1"/>
            </p:cNvSpPr>
            <p:nvPr userDrawn="1"/>
          </p:nvSpPr>
          <p:spPr>
            <a:xfrm>
              <a:off x="8778387"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8" name="円/楕円 457">
              <a:extLst>
                <a:ext uri="{FF2B5EF4-FFF2-40B4-BE49-F238E27FC236}">
                  <a16:creationId xmlns:a16="http://schemas.microsoft.com/office/drawing/2014/main" id="{269823F4-94B8-964E-B0F4-4FC6F185B2E9}"/>
                </a:ext>
              </a:extLst>
            </p:cNvPr>
            <p:cNvSpPr>
              <a:spLocks noChangeAspect="1"/>
            </p:cNvSpPr>
            <p:nvPr userDrawn="1"/>
          </p:nvSpPr>
          <p:spPr>
            <a:xfrm>
              <a:off x="10052196"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9" name="円/楕円 458">
              <a:extLst>
                <a:ext uri="{FF2B5EF4-FFF2-40B4-BE49-F238E27FC236}">
                  <a16:creationId xmlns:a16="http://schemas.microsoft.com/office/drawing/2014/main" id="{C4ABB8B6-74A7-6D40-BB3A-727D5B4EA449}"/>
                </a:ext>
              </a:extLst>
            </p:cNvPr>
            <p:cNvSpPr>
              <a:spLocks noChangeAspect="1"/>
            </p:cNvSpPr>
            <p:nvPr userDrawn="1"/>
          </p:nvSpPr>
          <p:spPr>
            <a:xfrm>
              <a:off x="11326005"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0" name="円/楕円 459">
              <a:extLst>
                <a:ext uri="{FF2B5EF4-FFF2-40B4-BE49-F238E27FC236}">
                  <a16:creationId xmlns:a16="http://schemas.microsoft.com/office/drawing/2014/main" id="{80703D7C-73DE-2B46-B568-65A8DB17E6C9}"/>
                </a:ext>
              </a:extLst>
            </p:cNvPr>
            <p:cNvSpPr>
              <a:spLocks noChangeAspect="1"/>
            </p:cNvSpPr>
            <p:nvPr userDrawn="1"/>
          </p:nvSpPr>
          <p:spPr>
            <a:xfrm>
              <a:off x="10689100"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1" name="円/楕円 460">
              <a:extLst>
                <a:ext uri="{FF2B5EF4-FFF2-40B4-BE49-F238E27FC236}">
                  <a16:creationId xmlns:a16="http://schemas.microsoft.com/office/drawing/2014/main" id="{E9BB7468-EB61-7D49-AACA-732EC298A338}"/>
                </a:ext>
              </a:extLst>
            </p:cNvPr>
            <p:cNvSpPr>
              <a:spLocks noChangeAspect="1"/>
            </p:cNvSpPr>
            <p:nvPr userDrawn="1"/>
          </p:nvSpPr>
          <p:spPr>
            <a:xfrm>
              <a:off x="9415291"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2" name="円/楕円 461">
              <a:extLst>
                <a:ext uri="{FF2B5EF4-FFF2-40B4-BE49-F238E27FC236}">
                  <a16:creationId xmlns:a16="http://schemas.microsoft.com/office/drawing/2014/main" id="{85FD41FB-38E4-9A49-8141-CC204249C969}"/>
                </a:ext>
              </a:extLst>
            </p:cNvPr>
            <p:cNvSpPr>
              <a:spLocks noChangeAspect="1"/>
            </p:cNvSpPr>
            <p:nvPr userDrawn="1"/>
          </p:nvSpPr>
          <p:spPr>
            <a:xfrm>
              <a:off x="11962909"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3" name="円/楕円 462">
              <a:extLst>
                <a:ext uri="{FF2B5EF4-FFF2-40B4-BE49-F238E27FC236}">
                  <a16:creationId xmlns:a16="http://schemas.microsoft.com/office/drawing/2014/main" id="{F905DA08-E291-1947-994B-4AF7E1A6E77D}"/>
                </a:ext>
              </a:extLst>
            </p:cNvPr>
            <p:cNvSpPr>
              <a:spLocks noChangeAspect="1"/>
            </p:cNvSpPr>
            <p:nvPr userDrawn="1"/>
          </p:nvSpPr>
          <p:spPr>
            <a:xfrm>
              <a:off x="8141482"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4" name="円/楕円 463">
              <a:extLst>
                <a:ext uri="{FF2B5EF4-FFF2-40B4-BE49-F238E27FC236}">
                  <a16:creationId xmlns:a16="http://schemas.microsoft.com/office/drawing/2014/main" id="{CBDD6981-CFEE-4341-B188-BB47F76C3A1C}"/>
                </a:ext>
              </a:extLst>
            </p:cNvPr>
            <p:cNvSpPr>
              <a:spLocks noChangeAspect="1"/>
            </p:cNvSpPr>
            <p:nvPr userDrawn="1"/>
          </p:nvSpPr>
          <p:spPr>
            <a:xfrm>
              <a:off x="8778387"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5" name="円/楕円 464">
              <a:extLst>
                <a:ext uri="{FF2B5EF4-FFF2-40B4-BE49-F238E27FC236}">
                  <a16:creationId xmlns:a16="http://schemas.microsoft.com/office/drawing/2014/main" id="{902CA284-52AA-8243-804F-B4014C96426C}"/>
                </a:ext>
              </a:extLst>
            </p:cNvPr>
            <p:cNvSpPr>
              <a:spLocks noChangeAspect="1"/>
            </p:cNvSpPr>
            <p:nvPr userDrawn="1"/>
          </p:nvSpPr>
          <p:spPr>
            <a:xfrm>
              <a:off x="10052196"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6" name="円/楕円 465">
              <a:extLst>
                <a:ext uri="{FF2B5EF4-FFF2-40B4-BE49-F238E27FC236}">
                  <a16:creationId xmlns:a16="http://schemas.microsoft.com/office/drawing/2014/main" id="{D1F675E5-9469-C843-8D1D-9853F8A73D87}"/>
                </a:ext>
              </a:extLst>
            </p:cNvPr>
            <p:cNvSpPr>
              <a:spLocks noChangeAspect="1"/>
            </p:cNvSpPr>
            <p:nvPr userDrawn="1"/>
          </p:nvSpPr>
          <p:spPr>
            <a:xfrm>
              <a:off x="11326005"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7" name="円/楕円 466">
              <a:extLst>
                <a:ext uri="{FF2B5EF4-FFF2-40B4-BE49-F238E27FC236}">
                  <a16:creationId xmlns:a16="http://schemas.microsoft.com/office/drawing/2014/main" id="{4E235490-0BA8-4E46-9DD3-7EE9D7441BAD}"/>
                </a:ext>
              </a:extLst>
            </p:cNvPr>
            <p:cNvSpPr>
              <a:spLocks noChangeAspect="1"/>
            </p:cNvSpPr>
            <p:nvPr userDrawn="1"/>
          </p:nvSpPr>
          <p:spPr>
            <a:xfrm>
              <a:off x="10689100"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8" name="円/楕円 467">
              <a:extLst>
                <a:ext uri="{FF2B5EF4-FFF2-40B4-BE49-F238E27FC236}">
                  <a16:creationId xmlns:a16="http://schemas.microsoft.com/office/drawing/2014/main" id="{9F4BB36F-E321-2849-B918-3FF1863CED86}"/>
                </a:ext>
              </a:extLst>
            </p:cNvPr>
            <p:cNvSpPr>
              <a:spLocks noChangeAspect="1"/>
            </p:cNvSpPr>
            <p:nvPr userDrawn="1"/>
          </p:nvSpPr>
          <p:spPr>
            <a:xfrm>
              <a:off x="9415291"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9" name="円/楕円 468">
              <a:extLst>
                <a:ext uri="{FF2B5EF4-FFF2-40B4-BE49-F238E27FC236}">
                  <a16:creationId xmlns:a16="http://schemas.microsoft.com/office/drawing/2014/main" id="{19E8DA46-3BD2-8342-82BE-77A858D148A2}"/>
                </a:ext>
              </a:extLst>
            </p:cNvPr>
            <p:cNvSpPr>
              <a:spLocks noChangeAspect="1"/>
            </p:cNvSpPr>
            <p:nvPr userDrawn="1"/>
          </p:nvSpPr>
          <p:spPr>
            <a:xfrm>
              <a:off x="11962909"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0" name="グループ化 469">
              <a:extLst>
                <a:ext uri="{FF2B5EF4-FFF2-40B4-BE49-F238E27FC236}">
                  <a16:creationId xmlns:a16="http://schemas.microsoft.com/office/drawing/2014/main" id="{F646403A-2DB7-214A-9A9C-127F8A9DB6E9}"/>
                </a:ext>
              </a:extLst>
            </p:cNvPr>
            <p:cNvGrpSpPr/>
            <p:nvPr userDrawn="1"/>
          </p:nvGrpSpPr>
          <p:grpSpPr>
            <a:xfrm>
              <a:off x="8141483" y="1838398"/>
              <a:ext cx="3867527" cy="2436717"/>
              <a:chOff x="8141483" y="1838398"/>
              <a:chExt cx="3867527" cy="2436717"/>
            </a:xfrm>
          </p:grpSpPr>
          <p:sp>
            <p:nvSpPr>
              <p:cNvPr id="506" name="円/楕円 505">
                <a:extLst>
                  <a:ext uri="{FF2B5EF4-FFF2-40B4-BE49-F238E27FC236}">
                    <a16:creationId xmlns:a16="http://schemas.microsoft.com/office/drawing/2014/main" id="{FCDD1F4E-226F-E84D-B46D-FCBCB3221F69}"/>
                  </a:ext>
                </a:extLst>
              </p:cNvPr>
              <p:cNvSpPr>
                <a:spLocks noChangeAspect="1"/>
              </p:cNvSpPr>
              <p:nvPr userDrawn="1"/>
            </p:nvSpPr>
            <p:spPr>
              <a:xfrm>
                <a:off x="8141483"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7" name="円/楕円 506">
                <a:extLst>
                  <a:ext uri="{FF2B5EF4-FFF2-40B4-BE49-F238E27FC236}">
                    <a16:creationId xmlns:a16="http://schemas.microsoft.com/office/drawing/2014/main" id="{DBF41D7B-DBE4-AC4D-94F0-D79FC943158A}"/>
                  </a:ext>
                </a:extLst>
              </p:cNvPr>
              <p:cNvSpPr>
                <a:spLocks noChangeAspect="1"/>
              </p:cNvSpPr>
              <p:nvPr userDrawn="1"/>
            </p:nvSpPr>
            <p:spPr>
              <a:xfrm>
                <a:off x="8778388"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8" name="円/楕円 507">
                <a:extLst>
                  <a:ext uri="{FF2B5EF4-FFF2-40B4-BE49-F238E27FC236}">
                    <a16:creationId xmlns:a16="http://schemas.microsoft.com/office/drawing/2014/main" id="{8791D722-28C5-B149-B84A-3F06D71FA160}"/>
                  </a:ext>
                </a:extLst>
              </p:cNvPr>
              <p:cNvSpPr>
                <a:spLocks noChangeAspect="1"/>
              </p:cNvSpPr>
              <p:nvPr userDrawn="1"/>
            </p:nvSpPr>
            <p:spPr>
              <a:xfrm>
                <a:off x="10052197"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9" name="円/楕円 508">
                <a:extLst>
                  <a:ext uri="{FF2B5EF4-FFF2-40B4-BE49-F238E27FC236}">
                    <a16:creationId xmlns:a16="http://schemas.microsoft.com/office/drawing/2014/main" id="{17EA2454-6815-3840-A70A-F9EB8B21D626}"/>
                  </a:ext>
                </a:extLst>
              </p:cNvPr>
              <p:cNvSpPr>
                <a:spLocks noChangeAspect="1"/>
              </p:cNvSpPr>
              <p:nvPr userDrawn="1"/>
            </p:nvSpPr>
            <p:spPr>
              <a:xfrm>
                <a:off x="11326006"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0" name="円/楕円 509">
                <a:extLst>
                  <a:ext uri="{FF2B5EF4-FFF2-40B4-BE49-F238E27FC236}">
                    <a16:creationId xmlns:a16="http://schemas.microsoft.com/office/drawing/2014/main" id="{35E3BB4F-530B-2B4F-84B1-9AC91A7476B1}"/>
                  </a:ext>
                </a:extLst>
              </p:cNvPr>
              <p:cNvSpPr>
                <a:spLocks noChangeAspect="1"/>
              </p:cNvSpPr>
              <p:nvPr userDrawn="1"/>
            </p:nvSpPr>
            <p:spPr>
              <a:xfrm>
                <a:off x="10689101"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1" name="円/楕円 510">
                <a:extLst>
                  <a:ext uri="{FF2B5EF4-FFF2-40B4-BE49-F238E27FC236}">
                    <a16:creationId xmlns:a16="http://schemas.microsoft.com/office/drawing/2014/main" id="{0BF6B383-4A55-C943-BA27-94BEE85F290D}"/>
                  </a:ext>
                </a:extLst>
              </p:cNvPr>
              <p:cNvSpPr>
                <a:spLocks noChangeAspect="1"/>
              </p:cNvSpPr>
              <p:nvPr userDrawn="1"/>
            </p:nvSpPr>
            <p:spPr>
              <a:xfrm>
                <a:off x="9415292"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2" name="円/楕円 511">
                <a:extLst>
                  <a:ext uri="{FF2B5EF4-FFF2-40B4-BE49-F238E27FC236}">
                    <a16:creationId xmlns:a16="http://schemas.microsoft.com/office/drawing/2014/main" id="{7521A8A6-414C-D145-B3C5-2FD312E434F6}"/>
                  </a:ext>
                </a:extLst>
              </p:cNvPr>
              <p:cNvSpPr>
                <a:spLocks noChangeAspect="1"/>
              </p:cNvSpPr>
              <p:nvPr userDrawn="1"/>
            </p:nvSpPr>
            <p:spPr>
              <a:xfrm>
                <a:off x="11962910"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3" name="円/楕円 512">
                <a:extLst>
                  <a:ext uri="{FF2B5EF4-FFF2-40B4-BE49-F238E27FC236}">
                    <a16:creationId xmlns:a16="http://schemas.microsoft.com/office/drawing/2014/main" id="{284F08C0-9628-5E44-85B2-12DF2577598E}"/>
                  </a:ext>
                </a:extLst>
              </p:cNvPr>
              <p:cNvSpPr>
                <a:spLocks noChangeAspect="1"/>
              </p:cNvSpPr>
              <p:nvPr userDrawn="1"/>
            </p:nvSpPr>
            <p:spPr>
              <a:xfrm>
                <a:off x="8141483"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4" name="円/楕円 513">
                <a:extLst>
                  <a:ext uri="{FF2B5EF4-FFF2-40B4-BE49-F238E27FC236}">
                    <a16:creationId xmlns:a16="http://schemas.microsoft.com/office/drawing/2014/main" id="{F02C6ADA-BC99-0648-AB39-D04E67AECB79}"/>
                  </a:ext>
                </a:extLst>
              </p:cNvPr>
              <p:cNvSpPr>
                <a:spLocks noChangeAspect="1"/>
              </p:cNvSpPr>
              <p:nvPr userDrawn="1"/>
            </p:nvSpPr>
            <p:spPr>
              <a:xfrm>
                <a:off x="8778388"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5" name="円/楕円 514">
                <a:extLst>
                  <a:ext uri="{FF2B5EF4-FFF2-40B4-BE49-F238E27FC236}">
                    <a16:creationId xmlns:a16="http://schemas.microsoft.com/office/drawing/2014/main" id="{CE88165E-8CC7-004E-9F4C-AC3D4FEE2697}"/>
                  </a:ext>
                </a:extLst>
              </p:cNvPr>
              <p:cNvSpPr>
                <a:spLocks noChangeAspect="1"/>
              </p:cNvSpPr>
              <p:nvPr userDrawn="1"/>
            </p:nvSpPr>
            <p:spPr>
              <a:xfrm>
                <a:off x="10052197"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6" name="円/楕円 515">
                <a:extLst>
                  <a:ext uri="{FF2B5EF4-FFF2-40B4-BE49-F238E27FC236}">
                    <a16:creationId xmlns:a16="http://schemas.microsoft.com/office/drawing/2014/main" id="{996EC94C-66F7-7945-B17F-7C0979708A6F}"/>
                  </a:ext>
                </a:extLst>
              </p:cNvPr>
              <p:cNvSpPr>
                <a:spLocks noChangeAspect="1"/>
              </p:cNvSpPr>
              <p:nvPr userDrawn="1"/>
            </p:nvSpPr>
            <p:spPr>
              <a:xfrm>
                <a:off x="11326006"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7" name="円/楕円 516">
                <a:extLst>
                  <a:ext uri="{FF2B5EF4-FFF2-40B4-BE49-F238E27FC236}">
                    <a16:creationId xmlns:a16="http://schemas.microsoft.com/office/drawing/2014/main" id="{36E9DE61-2F1A-E140-8148-448F69654787}"/>
                  </a:ext>
                </a:extLst>
              </p:cNvPr>
              <p:cNvSpPr>
                <a:spLocks noChangeAspect="1"/>
              </p:cNvSpPr>
              <p:nvPr userDrawn="1"/>
            </p:nvSpPr>
            <p:spPr>
              <a:xfrm>
                <a:off x="10689101"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8" name="円/楕円 517">
                <a:extLst>
                  <a:ext uri="{FF2B5EF4-FFF2-40B4-BE49-F238E27FC236}">
                    <a16:creationId xmlns:a16="http://schemas.microsoft.com/office/drawing/2014/main" id="{219349E4-C237-E645-855A-63F498084BEA}"/>
                  </a:ext>
                </a:extLst>
              </p:cNvPr>
              <p:cNvSpPr>
                <a:spLocks noChangeAspect="1"/>
              </p:cNvSpPr>
              <p:nvPr userDrawn="1"/>
            </p:nvSpPr>
            <p:spPr>
              <a:xfrm>
                <a:off x="9415292"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9" name="円/楕円 518">
                <a:extLst>
                  <a:ext uri="{FF2B5EF4-FFF2-40B4-BE49-F238E27FC236}">
                    <a16:creationId xmlns:a16="http://schemas.microsoft.com/office/drawing/2014/main" id="{78C5A84B-965B-604F-84AA-2E0D4328CDEB}"/>
                  </a:ext>
                </a:extLst>
              </p:cNvPr>
              <p:cNvSpPr>
                <a:spLocks noChangeAspect="1"/>
              </p:cNvSpPr>
              <p:nvPr userDrawn="1"/>
            </p:nvSpPr>
            <p:spPr>
              <a:xfrm>
                <a:off x="11962910"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0" name="円/楕円 519">
                <a:extLst>
                  <a:ext uri="{FF2B5EF4-FFF2-40B4-BE49-F238E27FC236}">
                    <a16:creationId xmlns:a16="http://schemas.microsoft.com/office/drawing/2014/main" id="{9A0105FE-90B6-4744-93D9-55FB8EDCF02F}"/>
                  </a:ext>
                </a:extLst>
              </p:cNvPr>
              <p:cNvSpPr>
                <a:spLocks noChangeAspect="1"/>
              </p:cNvSpPr>
              <p:nvPr userDrawn="1"/>
            </p:nvSpPr>
            <p:spPr>
              <a:xfrm>
                <a:off x="8141483"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1" name="円/楕円 520">
                <a:extLst>
                  <a:ext uri="{FF2B5EF4-FFF2-40B4-BE49-F238E27FC236}">
                    <a16:creationId xmlns:a16="http://schemas.microsoft.com/office/drawing/2014/main" id="{9B2D3C68-8494-EA42-AF15-F1DEB640031D}"/>
                  </a:ext>
                </a:extLst>
              </p:cNvPr>
              <p:cNvSpPr>
                <a:spLocks noChangeAspect="1"/>
              </p:cNvSpPr>
              <p:nvPr userDrawn="1"/>
            </p:nvSpPr>
            <p:spPr>
              <a:xfrm>
                <a:off x="8778388"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2" name="円/楕円 521">
                <a:extLst>
                  <a:ext uri="{FF2B5EF4-FFF2-40B4-BE49-F238E27FC236}">
                    <a16:creationId xmlns:a16="http://schemas.microsoft.com/office/drawing/2014/main" id="{4A81AF58-1F5A-0E4B-98AF-AD83E4894B01}"/>
                  </a:ext>
                </a:extLst>
              </p:cNvPr>
              <p:cNvSpPr>
                <a:spLocks noChangeAspect="1"/>
              </p:cNvSpPr>
              <p:nvPr userDrawn="1"/>
            </p:nvSpPr>
            <p:spPr>
              <a:xfrm>
                <a:off x="10052197"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3" name="円/楕円 522">
                <a:extLst>
                  <a:ext uri="{FF2B5EF4-FFF2-40B4-BE49-F238E27FC236}">
                    <a16:creationId xmlns:a16="http://schemas.microsoft.com/office/drawing/2014/main" id="{BB958E99-D8F3-664E-96C9-F466188A41FA}"/>
                  </a:ext>
                </a:extLst>
              </p:cNvPr>
              <p:cNvSpPr>
                <a:spLocks noChangeAspect="1"/>
              </p:cNvSpPr>
              <p:nvPr userDrawn="1"/>
            </p:nvSpPr>
            <p:spPr>
              <a:xfrm>
                <a:off x="11326006"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4" name="円/楕円 523">
                <a:extLst>
                  <a:ext uri="{FF2B5EF4-FFF2-40B4-BE49-F238E27FC236}">
                    <a16:creationId xmlns:a16="http://schemas.microsoft.com/office/drawing/2014/main" id="{9855BA63-8F26-EE44-88DB-58381F5C790E}"/>
                  </a:ext>
                </a:extLst>
              </p:cNvPr>
              <p:cNvSpPr>
                <a:spLocks noChangeAspect="1"/>
              </p:cNvSpPr>
              <p:nvPr userDrawn="1"/>
            </p:nvSpPr>
            <p:spPr>
              <a:xfrm>
                <a:off x="10689101"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5" name="円/楕円 524">
                <a:extLst>
                  <a:ext uri="{FF2B5EF4-FFF2-40B4-BE49-F238E27FC236}">
                    <a16:creationId xmlns:a16="http://schemas.microsoft.com/office/drawing/2014/main" id="{7ADFD61A-6EDE-0447-929E-81F8D0144B51}"/>
                  </a:ext>
                </a:extLst>
              </p:cNvPr>
              <p:cNvSpPr>
                <a:spLocks noChangeAspect="1"/>
              </p:cNvSpPr>
              <p:nvPr userDrawn="1"/>
            </p:nvSpPr>
            <p:spPr>
              <a:xfrm>
                <a:off x="9415292"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6" name="円/楕円 525">
                <a:extLst>
                  <a:ext uri="{FF2B5EF4-FFF2-40B4-BE49-F238E27FC236}">
                    <a16:creationId xmlns:a16="http://schemas.microsoft.com/office/drawing/2014/main" id="{64E93548-499A-BC48-8CF1-B298E3456229}"/>
                  </a:ext>
                </a:extLst>
              </p:cNvPr>
              <p:cNvSpPr>
                <a:spLocks noChangeAspect="1"/>
              </p:cNvSpPr>
              <p:nvPr userDrawn="1"/>
            </p:nvSpPr>
            <p:spPr>
              <a:xfrm>
                <a:off x="11962910"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7" name="円/楕円 526">
                <a:extLst>
                  <a:ext uri="{FF2B5EF4-FFF2-40B4-BE49-F238E27FC236}">
                    <a16:creationId xmlns:a16="http://schemas.microsoft.com/office/drawing/2014/main" id="{03FA4785-AF64-A342-8D33-3FB5B16CD8E9}"/>
                  </a:ext>
                </a:extLst>
              </p:cNvPr>
              <p:cNvSpPr>
                <a:spLocks noChangeAspect="1"/>
              </p:cNvSpPr>
              <p:nvPr userDrawn="1"/>
            </p:nvSpPr>
            <p:spPr>
              <a:xfrm>
                <a:off x="8141483"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8" name="円/楕円 527">
                <a:extLst>
                  <a:ext uri="{FF2B5EF4-FFF2-40B4-BE49-F238E27FC236}">
                    <a16:creationId xmlns:a16="http://schemas.microsoft.com/office/drawing/2014/main" id="{49E7B030-D816-324D-BE62-5B19CDD34E59}"/>
                  </a:ext>
                </a:extLst>
              </p:cNvPr>
              <p:cNvSpPr>
                <a:spLocks noChangeAspect="1"/>
              </p:cNvSpPr>
              <p:nvPr userDrawn="1"/>
            </p:nvSpPr>
            <p:spPr>
              <a:xfrm>
                <a:off x="8778388"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9" name="円/楕円 528">
                <a:extLst>
                  <a:ext uri="{FF2B5EF4-FFF2-40B4-BE49-F238E27FC236}">
                    <a16:creationId xmlns:a16="http://schemas.microsoft.com/office/drawing/2014/main" id="{A3FA406B-F7B6-614F-9CA4-36EBD40441AD}"/>
                  </a:ext>
                </a:extLst>
              </p:cNvPr>
              <p:cNvSpPr>
                <a:spLocks noChangeAspect="1"/>
              </p:cNvSpPr>
              <p:nvPr userDrawn="1"/>
            </p:nvSpPr>
            <p:spPr>
              <a:xfrm>
                <a:off x="10052197"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0" name="円/楕円 529">
                <a:extLst>
                  <a:ext uri="{FF2B5EF4-FFF2-40B4-BE49-F238E27FC236}">
                    <a16:creationId xmlns:a16="http://schemas.microsoft.com/office/drawing/2014/main" id="{9D90D107-AC1E-5043-A2BB-E799534A3981}"/>
                  </a:ext>
                </a:extLst>
              </p:cNvPr>
              <p:cNvSpPr>
                <a:spLocks noChangeAspect="1"/>
              </p:cNvSpPr>
              <p:nvPr userDrawn="1"/>
            </p:nvSpPr>
            <p:spPr>
              <a:xfrm>
                <a:off x="11326006"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1" name="円/楕円 530">
                <a:extLst>
                  <a:ext uri="{FF2B5EF4-FFF2-40B4-BE49-F238E27FC236}">
                    <a16:creationId xmlns:a16="http://schemas.microsoft.com/office/drawing/2014/main" id="{DDD5CD59-6994-1045-A124-629CFB4A44DE}"/>
                  </a:ext>
                </a:extLst>
              </p:cNvPr>
              <p:cNvSpPr>
                <a:spLocks noChangeAspect="1"/>
              </p:cNvSpPr>
              <p:nvPr userDrawn="1"/>
            </p:nvSpPr>
            <p:spPr>
              <a:xfrm>
                <a:off x="10689101"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2" name="円/楕円 531">
                <a:extLst>
                  <a:ext uri="{FF2B5EF4-FFF2-40B4-BE49-F238E27FC236}">
                    <a16:creationId xmlns:a16="http://schemas.microsoft.com/office/drawing/2014/main" id="{8D0C4788-46FE-AB48-914A-FE7D7722819D}"/>
                  </a:ext>
                </a:extLst>
              </p:cNvPr>
              <p:cNvSpPr>
                <a:spLocks noChangeAspect="1"/>
              </p:cNvSpPr>
              <p:nvPr userDrawn="1"/>
            </p:nvSpPr>
            <p:spPr>
              <a:xfrm>
                <a:off x="9415292"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3" name="円/楕円 532">
                <a:extLst>
                  <a:ext uri="{FF2B5EF4-FFF2-40B4-BE49-F238E27FC236}">
                    <a16:creationId xmlns:a16="http://schemas.microsoft.com/office/drawing/2014/main" id="{8666B083-A4D1-2844-AB21-7AAED77A10DD}"/>
                  </a:ext>
                </a:extLst>
              </p:cNvPr>
              <p:cNvSpPr>
                <a:spLocks noChangeAspect="1"/>
              </p:cNvSpPr>
              <p:nvPr userDrawn="1"/>
            </p:nvSpPr>
            <p:spPr>
              <a:xfrm>
                <a:off x="11962910"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4" name="円/楕円 533">
                <a:extLst>
                  <a:ext uri="{FF2B5EF4-FFF2-40B4-BE49-F238E27FC236}">
                    <a16:creationId xmlns:a16="http://schemas.microsoft.com/office/drawing/2014/main" id="{35EF64E4-61F7-544C-A241-77E192F4C427}"/>
                  </a:ext>
                </a:extLst>
              </p:cNvPr>
              <p:cNvSpPr>
                <a:spLocks noChangeAspect="1"/>
              </p:cNvSpPr>
              <p:nvPr userDrawn="1"/>
            </p:nvSpPr>
            <p:spPr>
              <a:xfrm>
                <a:off x="8141483"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5" name="円/楕円 534">
                <a:extLst>
                  <a:ext uri="{FF2B5EF4-FFF2-40B4-BE49-F238E27FC236}">
                    <a16:creationId xmlns:a16="http://schemas.microsoft.com/office/drawing/2014/main" id="{F3F8CCC4-D709-9F43-993D-A5D9C0C071C2}"/>
                  </a:ext>
                </a:extLst>
              </p:cNvPr>
              <p:cNvSpPr>
                <a:spLocks noChangeAspect="1"/>
              </p:cNvSpPr>
              <p:nvPr userDrawn="1"/>
            </p:nvSpPr>
            <p:spPr>
              <a:xfrm>
                <a:off x="8778388"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6" name="円/楕円 535">
                <a:extLst>
                  <a:ext uri="{FF2B5EF4-FFF2-40B4-BE49-F238E27FC236}">
                    <a16:creationId xmlns:a16="http://schemas.microsoft.com/office/drawing/2014/main" id="{90A9BF80-AF15-D148-B35F-5406CB2420DC}"/>
                  </a:ext>
                </a:extLst>
              </p:cNvPr>
              <p:cNvSpPr>
                <a:spLocks noChangeAspect="1"/>
              </p:cNvSpPr>
              <p:nvPr userDrawn="1"/>
            </p:nvSpPr>
            <p:spPr>
              <a:xfrm>
                <a:off x="10052197"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7" name="円/楕円 536">
                <a:extLst>
                  <a:ext uri="{FF2B5EF4-FFF2-40B4-BE49-F238E27FC236}">
                    <a16:creationId xmlns:a16="http://schemas.microsoft.com/office/drawing/2014/main" id="{3AF2448C-3232-0849-B84B-30ACF9999629}"/>
                  </a:ext>
                </a:extLst>
              </p:cNvPr>
              <p:cNvSpPr>
                <a:spLocks noChangeAspect="1"/>
              </p:cNvSpPr>
              <p:nvPr userDrawn="1"/>
            </p:nvSpPr>
            <p:spPr>
              <a:xfrm>
                <a:off x="11326006"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8" name="円/楕円 537">
                <a:extLst>
                  <a:ext uri="{FF2B5EF4-FFF2-40B4-BE49-F238E27FC236}">
                    <a16:creationId xmlns:a16="http://schemas.microsoft.com/office/drawing/2014/main" id="{E1BC560A-6958-8D42-B602-EDB25D6A6998}"/>
                  </a:ext>
                </a:extLst>
              </p:cNvPr>
              <p:cNvSpPr>
                <a:spLocks noChangeAspect="1"/>
              </p:cNvSpPr>
              <p:nvPr userDrawn="1"/>
            </p:nvSpPr>
            <p:spPr>
              <a:xfrm>
                <a:off x="10689101"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9" name="円/楕円 538">
                <a:extLst>
                  <a:ext uri="{FF2B5EF4-FFF2-40B4-BE49-F238E27FC236}">
                    <a16:creationId xmlns:a16="http://schemas.microsoft.com/office/drawing/2014/main" id="{3BF0F5CB-829B-3249-9822-EAB1BB85936A}"/>
                  </a:ext>
                </a:extLst>
              </p:cNvPr>
              <p:cNvSpPr>
                <a:spLocks noChangeAspect="1"/>
              </p:cNvSpPr>
              <p:nvPr userDrawn="1"/>
            </p:nvSpPr>
            <p:spPr>
              <a:xfrm>
                <a:off x="9415292"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0" name="円/楕円 539">
                <a:extLst>
                  <a:ext uri="{FF2B5EF4-FFF2-40B4-BE49-F238E27FC236}">
                    <a16:creationId xmlns:a16="http://schemas.microsoft.com/office/drawing/2014/main" id="{ED8CE049-2683-7949-8A03-BD0FEE77F745}"/>
                  </a:ext>
                </a:extLst>
              </p:cNvPr>
              <p:cNvSpPr>
                <a:spLocks noChangeAspect="1"/>
              </p:cNvSpPr>
              <p:nvPr userDrawn="1"/>
            </p:nvSpPr>
            <p:spPr>
              <a:xfrm>
                <a:off x="11962910"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1" name="円/楕円 540">
                <a:extLst>
                  <a:ext uri="{FF2B5EF4-FFF2-40B4-BE49-F238E27FC236}">
                    <a16:creationId xmlns:a16="http://schemas.microsoft.com/office/drawing/2014/main" id="{F0602071-C68C-4942-9C08-0D8F02438C30}"/>
                  </a:ext>
                </a:extLst>
              </p:cNvPr>
              <p:cNvSpPr>
                <a:spLocks noChangeAspect="1"/>
              </p:cNvSpPr>
              <p:nvPr userDrawn="1"/>
            </p:nvSpPr>
            <p:spPr>
              <a:xfrm>
                <a:off x="8141483"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2" name="円/楕円 541">
                <a:extLst>
                  <a:ext uri="{FF2B5EF4-FFF2-40B4-BE49-F238E27FC236}">
                    <a16:creationId xmlns:a16="http://schemas.microsoft.com/office/drawing/2014/main" id="{1F152C38-7104-2644-8AC0-75D8543AE1ED}"/>
                  </a:ext>
                </a:extLst>
              </p:cNvPr>
              <p:cNvSpPr>
                <a:spLocks noChangeAspect="1"/>
              </p:cNvSpPr>
              <p:nvPr userDrawn="1"/>
            </p:nvSpPr>
            <p:spPr>
              <a:xfrm>
                <a:off x="8778388"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3" name="円/楕円 542">
                <a:extLst>
                  <a:ext uri="{FF2B5EF4-FFF2-40B4-BE49-F238E27FC236}">
                    <a16:creationId xmlns:a16="http://schemas.microsoft.com/office/drawing/2014/main" id="{23180E8F-A90D-9342-8D71-D0AB5E26DC16}"/>
                  </a:ext>
                </a:extLst>
              </p:cNvPr>
              <p:cNvSpPr>
                <a:spLocks noChangeAspect="1"/>
              </p:cNvSpPr>
              <p:nvPr userDrawn="1"/>
            </p:nvSpPr>
            <p:spPr>
              <a:xfrm>
                <a:off x="10052197"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4" name="円/楕円 543">
                <a:extLst>
                  <a:ext uri="{FF2B5EF4-FFF2-40B4-BE49-F238E27FC236}">
                    <a16:creationId xmlns:a16="http://schemas.microsoft.com/office/drawing/2014/main" id="{24DCC005-16F9-D146-8FBD-8DCF1D2EA18F}"/>
                  </a:ext>
                </a:extLst>
              </p:cNvPr>
              <p:cNvSpPr>
                <a:spLocks noChangeAspect="1"/>
              </p:cNvSpPr>
              <p:nvPr userDrawn="1"/>
            </p:nvSpPr>
            <p:spPr>
              <a:xfrm>
                <a:off x="11326006"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5" name="円/楕円 544">
                <a:extLst>
                  <a:ext uri="{FF2B5EF4-FFF2-40B4-BE49-F238E27FC236}">
                    <a16:creationId xmlns:a16="http://schemas.microsoft.com/office/drawing/2014/main" id="{17E4CFAC-05BE-354C-845E-271ECA1BB9E0}"/>
                  </a:ext>
                </a:extLst>
              </p:cNvPr>
              <p:cNvSpPr>
                <a:spLocks noChangeAspect="1"/>
              </p:cNvSpPr>
              <p:nvPr userDrawn="1"/>
            </p:nvSpPr>
            <p:spPr>
              <a:xfrm>
                <a:off x="10689101"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6" name="円/楕円 545">
                <a:extLst>
                  <a:ext uri="{FF2B5EF4-FFF2-40B4-BE49-F238E27FC236}">
                    <a16:creationId xmlns:a16="http://schemas.microsoft.com/office/drawing/2014/main" id="{4928DFD7-D7C2-5B41-92D8-67B8EE376810}"/>
                  </a:ext>
                </a:extLst>
              </p:cNvPr>
              <p:cNvSpPr>
                <a:spLocks noChangeAspect="1"/>
              </p:cNvSpPr>
              <p:nvPr userDrawn="1"/>
            </p:nvSpPr>
            <p:spPr>
              <a:xfrm>
                <a:off x="9415292"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7" name="円/楕円 546">
                <a:extLst>
                  <a:ext uri="{FF2B5EF4-FFF2-40B4-BE49-F238E27FC236}">
                    <a16:creationId xmlns:a16="http://schemas.microsoft.com/office/drawing/2014/main" id="{93D94CF7-CC1C-0043-99B2-546C7CC63C5B}"/>
                  </a:ext>
                </a:extLst>
              </p:cNvPr>
              <p:cNvSpPr>
                <a:spLocks noChangeAspect="1"/>
              </p:cNvSpPr>
              <p:nvPr userDrawn="1"/>
            </p:nvSpPr>
            <p:spPr>
              <a:xfrm>
                <a:off x="11962910"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71" name="円/楕円 470">
              <a:extLst>
                <a:ext uri="{FF2B5EF4-FFF2-40B4-BE49-F238E27FC236}">
                  <a16:creationId xmlns:a16="http://schemas.microsoft.com/office/drawing/2014/main" id="{FB1E3793-A5DC-6A45-80AE-E3B8E0A39B61}"/>
                </a:ext>
              </a:extLst>
            </p:cNvPr>
            <p:cNvSpPr>
              <a:spLocks noChangeAspect="1"/>
            </p:cNvSpPr>
            <p:nvPr userDrawn="1"/>
          </p:nvSpPr>
          <p:spPr>
            <a:xfrm>
              <a:off x="8125151"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2" name="円/楕円 471">
              <a:extLst>
                <a:ext uri="{FF2B5EF4-FFF2-40B4-BE49-F238E27FC236}">
                  <a16:creationId xmlns:a16="http://schemas.microsoft.com/office/drawing/2014/main" id="{40AA8DF6-AB73-ED40-A1AF-FCEDFE9F5F69}"/>
                </a:ext>
              </a:extLst>
            </p:cNvPr>
            <p:cNvSpPr>
              <a:spLocks noChangeAspect="1"/>
            </p:cNvSpPr>
            <p:nvPr userDrawn="1"/>
          </p:nvSpPr>
          <p:spPr>
            <a:xfrm>
              <a:off x="8762056"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3" name="円/楕円 472">
              <a:extLst>
                <a:ext uri="{FF2B5EF4-FFF2-40B4-BE49-F238E27FC236}">
                  <a16:creationId xmlns:a16="http://schemas.microsoft.com/office/drawing/2014/main" id="{5974A6A1-8AF9-314A-AFC9-A37B6CE15A9E}"/>
                </a:ext>
              </a:extLst>
            </p:cNvPr>
            <p:cNvSpPr>
              <a:spLocks noChangeAspect="1"/>
            </p:cNvSpPr>
            <p:nvPr userDrawn="1"/>
          </p:nvSpPr>
          <p:spPr>
            <a:xfrm>
              <a:off x="10035865"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4" name="円/楕円 473">
              <a:extLst>
                <a:ext uri="{FF2B5EF4-FFF2-40B4-BE49-F238E27FC236}">
                  <a16:creationId xmlns:a16="http://schemas.microsoft.com/office/drawing/2014/main" id="{A855E074-F703-4143-BCD5-4DAC543543A1}"/>
                </a:ext>
              </a:extLst>
            </p:cNvPr>
            <p:cNvSpPr>
              <a:spLocks noChangeAspect="1"/>
            </p:cNvSpPr>
            <p:nvPr userDrawn="1"/>
          </p:nvSpPr>
          <p:spPr>
            <a:xfrm>
              <a:off x="11309674"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5" name="円/楕円 474">
              <a:extLst>
                <a:ext uri="{FF2B5EF4-FFF2-40B4-BE49-F238E27FC236}">
                  <a16:creationId xmlns:a16="http://schemas.microsoft.com/office/drawing/2014/main" id="{66079753-0A5A-0A4B-80EB-0431EE917B36}"/>
                </a:ext>
              </a:extLst>
            </p:cNvPr>
            <p:cNvSpPr>
              <a:spLocks noChangeAspect="1"/>
            </p:cNvSpPr>
            <p:nvPr userDrawn="1"/>
          </p:nvSpPr>
          <p:spPr>
            <a:xfrm>
              <a:off x="10672769"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6" name="円/楕円 475">
              <a:extLst>
                <a:ext uri="{FF2B5EF4-FFF2-40B4-BE49-F238E27FC236}">
                  <a16:creationId xmlns:a16="http://schemas.microsoft.com/office/drawing/2014/main" id="{A410A91F-FAC7-F640-845C-F27EE1DFAADE}"/>
                </a:ext>
              </a:extLst>
            </p:cNvPr>
            <p:cNvSpPr>
              <a:spLocks noChangeAspect="1"/>
            </p:cNvSpPr>
            <p:nvPr userDrawn="1"/>
          </p:nvSpPr>
          <p:spPr>
            <a:xfrm>
              <a:off x="9398960"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7" name="円/楕円 476">
              <a:extLst>
                <a:ext uri="{FF2B5EF4-FFF2-40B4-BE49-F238E27FC236}">
                  <a16:creationId xmlns:a16="http://schemas.microsoft.com/office/drawing/2014/main" id="{A2CE8953-5226-A048-8CCA-1F5D24FD2283}"/>
                </a:ext>
              </a:extLst>
            </p:cNvPr>
            <p:cNvSpPr>
              <a:spLocks noChangeAspect="1"/>
            </p:cNvSpPr>
            <p:nvPr userDrawn="1"/>
          </p:nvSpPr>
          <p:spPr>
            <a:xfrm>
              <a:off x="11946578"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8" name="円/楕円 477">
              <a:extLst>
                <a:ext uri="{FF2B5EF4-FFF2-40B4-BE49-F238E27FC236}">
                  <a16:creationId xmlns:a16="http://schemas.microsoft.com/office/drawing/2014/main" id="{7F38A94A-6BBC-0E40-A53C-39D93CE6BE72}"/>
                </a:ext>
              </a:extLst>
            </p:cNvPr>
            <p:cNvSpPr>
              <a:spLocks noChangeAspect="1"/>
            </p:cNvSpPr>
            <p:nvPr userDrawn="1"/>
          </p:nvSpPr>
          <p:spPr>
            <a:xfrm>
              <a:off x="8125151"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9" name="円/楕円 478">
              <a:extLst>
                <a:ext uri="{FF2B5EF4-FFF2-40B4-BE49-F238E27FC236}">
                  <a16:creationId xmlns:a16="http://schemas.microsoft.com/office/drawing/2014/main" id="{01A4D3D3-9BD5-4F42-AA06-4971E3FF64FD}"/>
                </a:ext>
              </a:extLst>
            </p:cNvPr>
            <p:cNvSpPr>
              <a:spLocks noChangeAspect="1"/>
            </p:cNvSpPr>
            <p:nvPr userDrawn="1"/>
          </p:nvSpPr>
          <p:spPr>
            <a:xfrm>
              <a:off x="8762056"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0" name="円/楕円 479">
              <a:extLst>
                <a:ext uri="{FF2B5EF4-FFF2-40B4-BE49-F238E27FC236}">
                  <a16:creationId xmlns:a16="http://schemas.microsoft.com/office/drawing/2014/main" id="{9373DB0D-5005-E841-85D3-1DE660844C3C}"/>
                </a:ext>
              </a:extLst>
            </p:cNvPr>
            <p:cNvSpPr>
              <a:spLocks noChangeAspect="1"/>
            </p:cNvSpPr>
            <p:nvPr userDrawn="1"/>
          </p:nvSpPr>
          <p:spPr>
            <a:xfrm>
              <a:off x="10035865"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1" name="円/楕円 480">
              <a:extLst>
                <a:ext uri="{FF2B5EF4-FFF2-40B4-BE49-F238E27FC236}">
                  <a16:creationId xmlns:a16="http://schemas.microsoft.com/office/drawing/2014/main" id="{46CC4846-5763-C14D-94ED-836488CB773F}"/>
                </a:ext>
              </a:extLst>
            </p:cNvPr>
            <p:cNvSpPr>
              <a:spLocks noChangeAspect="1"/>
            </p:cNvSpPr>
            <p:nvPr userDrawn="1"/>
          </p:nvSpPr>
          <p:spPr>
            <a:xfrm>
              <a:off x="11309674"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2" name="円/楕円 481">
              <a:extLst>
                <a:ext uri="{FF2B5EF4-FFF2-40B4-BE49-F238E27FC236}">
                  <a16:creationId xmlns:a16="http://schemas.microsoft.com/office/drawing/2014/main" id="{BA4D996F-A9AA-F146-A7D6-26B0C4E9A939}"/>
                </a:ext>
              </a:extLst>
            </p:cNvPr>
            <p:cNvSpPr>
              <a:spLocks noChangeAspect="1"/>
            </p:cNvSpPr>
            <p:nvPr userDrawn="1"/>
          </p:nvSpPr>
          <p:spPr>
            <a:xfrm>
              <a:off x="10672769"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3" name="円/楕円 482">
              <a:extLst>
                <a:ext uri="{FF2B5EF4-FFF2-40B4-BE49-F238E27FC236}">
                  <a16:creationId xmlns:a16="http://schemas.microsoft.com/office/drawing/2014/main" id="{32328EF1-3DBC-F644-90AE-D383FFB75095}"/>
                </a:ext>
              </a:extLst>
            </p:cNvPr>
            <p:cNvSpPr>
              <a:spLocks noChangeAspect="1"/>
            </p:cNvSpPr>
            <p:nvPr userDrawn="1"/>
          </p:nvSpPr>
          <p:spPr>
            <a:xfrm>
              <a:off x="9398960"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4" name="円/楕円 483">
              <a:extLst>
                <a:ext uri="{FF2B5EF4-FFF2-40B4-BE49-F238E27FC236}">
                  <a16:creationId xmlns:a16="http://schemas.microsoft.com/office/drawing/2014/main" id="{30C9891D-A05D-ED48-8CEF-CEAD5A810456}"/>
                </a:ext>
              </a:extLst>
            </p:cNvPr>
            <p:cNvSpPr>
              <a:spLocks noChangeAspect="1"/>
            </p:cNvSpPr>
            <p:nvPr userDrawn="1"/>
          </p:nvSpPr>
          <p:spPr>
            <a:xfrm>
              <a:off x="11946578"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5" name="円/楕円 484">
              <a:extLst>
                <a:ext uri="{FF2B5EF4-FFF2-40B4-BE49-F238E27FC236}">
                  <a16:creationId xmlns:a16="http://schemas.microsoft.com/office/drawing/2014/main" id="{71477C40-F1A2-7643-B3AA-563B8C9009BB}"/>
                </a:ext>
              </a:extLst>
            </p:cNvPr>
            <p:cNvSpPr>
              <a:spLocks noChangeAspect="1"/>
            </p:cNvSpPr>
            <p:nvPr userDrawn="1"/>
          </p:nvSpPr>
          <p:spPr>
            <a:xfrm>
              <a:off x="8125151"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6" name="円/楕円 485">
              <a:extLst>
                <a:ext uri="{FF2B5EF4-FFF2-40B4-BE49-F238E27FC236}">
                  <a16:creationId xmlns:a16="http://schemas.microsoft.com/office/drawing/2014/main" id="{63CC561B-9352-D143-A854-5B47CE2E7D04}"/>
                </a:ext>
              </a:extLst>
            </p:cNvPr>
            <p:cNvSpPr>
              <a:spLocks noChangeAspect="1"/>
            </p:cNvSpPr>
            <p:nvPr userDrawn="1"/>
          </p:nvSpPr>
          <p:spPr>
            <a:xfrm>
              <a:off x="8762056"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7" name="円/楕円 486">
              <a:extLst>
                <a:ext uri="{FF2B5EF4-FFF2-40B4-BE49-F238E27FC236}">
                  <a16:creationId xmlns:a16="http://schemas.microsoft.com/office/drawing/2014/main" id="{14E3EA2E-6D7A-0145-B3B1-DA2E9E30571D}"/>
                </a:ext>
              </a:extLst>
            </p:cNvPr>
            <p:cNvSpPr>
              <a:spLocks noChangeAspect="1"/>
            </p:cNvSpPr>
            <p:nvPr userDrawn="1"/>
          </p:nvSpPr>
          <p:spPr>
            <a:xfrm>
              <a:off x="10035865"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8" name="円/楕円 487">
              <a:extLst>
                <a:ext uri="{FF2B5EF4-FFF2-40B4-BE49-F238E27FC236}">
                  <a16:creationId xmlns:a16="http://schemas.microsoft.com/office/drawing/2014/main" id="{9F87BC94-DE68-994C-86D9-3FC910C20B05}"/>
                </a:ext>
              </a:extLst>
            </p:cNvPr>
            <p:cNvSpPr>
              <a:spLocks noChangeAspect="1"/>
            </p:cNvSpPr>
            <p:nvPr userDrawn="1"/>
          </p:nvSpPr>
          <p:spPr>
            <a:xfrm>
              <a:off x="11309674"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9" name="円/楕円 488">
              <a:extLst>
                <a:ext uri="{FF2B5EF4-FFF2-40B4-BE49-F238E27FC236}">
                  <a16:creationId xmlns:a16="http://schemas.microsoft.com/office/drawing/2014/main" id="{37B736EA-5D79-1342-82EC-90AFB2248391}"/>
                </a:ext>
              </a:extLst>
            </p:cNvPr>
            <p:cNvSpPr>
              <a:spLocks noChangeAspect="1"/>
            </p:cNvSpPr>
            <p:nvPr userDrawn="1"/>
          </p:nvSpPr>
          <p:spPr>
            <a:xfrm>
              <a:off x="10672769"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0" name="円/楕円 489">
              <a:extLst>
                <a:ext uri="{FF2B5EF4-FFF2-40B4-BE49-F238E27FC236}">
                  <a16:creationId xmlns:a16="http://schemas.microsoft.com/office/drawing/2014/main" id="{DD779912-F18E-1D47-A090-D67CA696D58B}"/>
                </a:ext>
              </a:extLst>
            </p:cNvPr>
            <p:cNvSpPr>
              <a:spLocks noChangeAspect="1"/>
            </p:cNvSpPr>
            <p:nvPr userDrawn="1"/>
          </p:nvSpPr>
          <p:spPr>
            <a:xfrm>
              <a:off x="9398960"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1" name="円/楕円 490">
              <a:extLst>
                <a:ext uri="{FF2B5EF4-FFF2-40B4-BE49-F238E27FC236}">
                  <a16:creationId xmlns:a16="http://schemas.microsoft.com/office/drawing/2014/main" id="{C7B36FA9-0068-554C-AAB6-505E8E3395D9}"/>
                </a:ext>
              </a:extLst>
            </p:cNvPr>
            <p:cNvSpPr>
              <a:spLocks noChangeAspect="1"/>
            </p:cNvSpPr>
            <p:nvPr userDrawn="1"/>
          </p:nvSpPr>
          <p:spPr>
            <a:xfrm>
              <a:off x="11946578"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2" name="円/楕円 491">
              <a:extLst>
                <a:ext uri="{FF2B5EF4-FFF2-40B4-BE49-F238E27FC236}">
                  <a16:creationId xmlns:a16="http://schemas.microsoft.com/office/drawing/2014/main" id="{9B7A4F57-664A-C24B-AFD2-53273A775E82}"/>
                </a:ext>
              </a:extLst>
            </p:cNvPr>
            <p:cNvSpPr>
              <a:spLocks noChangeAspect="1"/>
            </p:cNvSpPr>
            <p:nvPr userDrawn="1"/>
          </p:nvSpPr>
          <p:spPr>
            <a:xfrm>
              <a:off x="8125151"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3" name="円/楕円 492">
              <a:extLst>
                <a:ext uri="{FF2B5EF4-FFF2-40B4-BE49-F238E27FC236}">
                  <a16:creationId xmlns:a16="http://schemas.microsoft.com/office/drawing/2014/main" id="{174C0FD9-E08A-5E47-A76C-42FE1A33C30E}"/>
                </a:ext>
              </a:extLst>
            </p:cNvPr>
            <p:cNvSpPr>
              <a:spLocks noChangeAspect="1"/>
            </p:cNvSpPr>
            <p:nvPr userDrawn="1"/>
          </p:nvSpPr>
          <p:spPr>
            <a:xfrm>
              <a:off x="8762056"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4" name="円/楕円 493">
              <a:extLst>
                <a:ext uri="{FF2B5EF4-FFF2-40B4-BE49-F238E27FC236}">
                  <a16:creationId xmlns:a16="http://schemas.microsoft.com/office/drawing/2014/main" id="{E058477E-6911-2244-8723-49B96F90067C}"/>
                </a:ext>
              </a:extLst>
            </p:cNvPr>
            <p:cNvSpPr>
              <a:spLocks noChangeAspect="1"/>
            </p:cNvSpPr>
            <p:nvPr userDrawn="1"/>
          </p:nvSpPr>
          <p:spPr>
            <a:xfrm>
              <a:off x="10035865"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5" name="円/楕円 494">
              <a:extLst>
                <a:ext uri="{FF2B5EF4-FFF2-40B4-BE49-F238E27FC236}">
                  <a16:creationId xmlns:a16="http://schemas.microsoft.com/office/drawing/2014/main" id="{55946DF6-3E6C-0647-895F-486DA47F6C51}"/>
                </a:ext>
              </a:extLst>
            </p:cNvPr>
            <p:cNvSpPr>
              <a:spLocks noChangeAspect="1"/>
            </p:cNvSpPr>
            <p:nvPr userDrawn="1"/>
          </p:nvSpPr>
          <p:spPr>
            <a:xfrm>
              <a:off x="11309674"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6" name="円/楕円 495">
              <a:extLst>
                <a:ext uri="{FF2B5EF4-FFF2-40B4-BE49-F238E27FC236}">
                  <a16:creationId xmlns:a16="http://schemas.microsoft.com/office/drawing/2014/main" id="{BE49ED39-AAF2-444A-B47D-2C1AB0F2C63F}"/>
                </a:ext>
              </a:extLst>
            </p:cNvPr>
            <p:cNvSpPr>
              <a:spLocks noChangeAspect="1"/>
            </p:cNvSpPr>
            <p:nvPr userDrawn="1"/>
          </p:nvSpPr>
          <p:spPr>
            <a:xfrm>
              <a:off x="10672769"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7" name="円/楕円 496">
              <a:extLst>
                <a:ext uri="{FF2B5EF4-FFF2-40B4-BE49-F238E27FC236}">
                  <a16:creationId xmlns:a16="http://schemas.microsoft.com/office/drawing/2014/main" id="{3E0C1DDD-C063-8D4B-A44D-28929ABDC264}"/>
                </a:ext>
              </a:extLst>
            </p:cNvPr>
            <p:cNvSpPr>
              <a:spLocks noChangeAspect="1"/>
            </p:cNvSpPr>
            <p:nvPr userDrawn="1"/>
          </p:nvSpPr>
          <p:spPr>
            <a:xfrm>
              <a:off x="9398960"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8" name="円/楕円 497">
              <a:extLst>
                <a:ext uri="{FF2B5EF4-FFF2-40B4-BE49-F238E27FC236}">
                  <a16:creationId xmlns:a16="http://schemas.microsoft.com/office/drawing/2014/main" id="{CFBF212D-B67C-884C-BC82-81EF41FAA906}"/>
                </a:ext>
              </a:extLst>
            </p:cNvPr>
            <p:cNvSpPr>
              <a:spLocks noChangeAspect="1"/>
            </p:cNvSpPr>
            <p:nvPr userDrawn="1"/>
          </p:nvSpPr>
          <p:spPr>
            <a:xfrm>
              <a:off x="11946578"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9" name="円/楕円 498">
              <a:extLst>
                <a:ext uri="{FF2B5EF4-FFF2-40B4-BE49-F238E27FC236}">
                  <a16:creationId xmlns:a16="http://schemas.microsoft.com/office/drawing/2014/main" id="{720C78CE-9353-DD4A-83B5-22D25F4FFC44}"/>
                </a:ext>
              </a:extLst>
            </p:cNvPr>
            <p:cNvSpPr>
              <a:spLocks noChangeAspect="1"/>
            </p:cNvSpPr>
            <p:nvPr userDrawn="1"/>
          </p:nvSpPr>
          <p:spPr>
            <a:xfrm>
              <a:off x="8125151"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0" name="円/楕円 499">
              <a:extLst>
                <a:ext uri="{FF2B5EF4-FFF2-40B4-BE49-F238E27FC236}">
                  <a16:creationId xmlns:a16="http://schemas.microsoft.com/office/drawing/2014/main" id="{73BCDBB4-F59B-BA44-8D73-F36F29FCCE18}"/>
                </a:ext>
              </a:extLst>
            </p:cNvPr>
            <p:cNvSpPr>
              <a:spLocks noChangeAspect="1"/>
            </p:cNvSpPr>
            <p:nvPr userDrawn="1"/>
          </p:nvSpPr>
          <p:spPr>
            <a:xfrm>
              <a:off x="8762056"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1" name="円/楕円 500">
              <a:extLst>
                <a:ext uri="{FF2B5EF4-FFF2-40B4-BE49-F238E27FC236}">
                  <a16:creationId xmlns:a16="http://schemas.microsoft.com/office/drawing/2014/main" id="{64C412F0-26C5-4346-BBAE-5871565F461E}"/>
                </a:ext>
              </a:extLst>
            </p:cNvPr>
            <p:cNvSpPr>
              <a:spLocks noChangeAspect="1"/>
            </p:cNvSpPr>
            <p:nvPr userDrawn="1"/>
          </p:nvSpPr>
          <p:spPr>
            <a:xfrm>
              <a:off x="10035865"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2" name="円/楕円 501">
              <a:extLst>
                <a:ext uri="{FF2B5EF4-FFF2-40B4-BE49-F238E27FC236}">
                  <a16:creationId xmlns:a16="http://schemas.microsoft.com/office/drawing/2014/main" id="{F80B3739-2BAB-794E-9133-39959F360C03}"/>
                </a:ext>
              </a:extLst>
            </p:cNvPr>
            <p:cNvSpPr>
              <a:spLocks noChangeAspect="1"/>
            </p:cNvSpPr>
            <p:nvPr userDrawn="1"/>
          </p:nvSpPr>
          <p:spPr>
            <a:xfrm>
              <a:off x="11309674"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3" name="円/楕円 502">
              <a:extLst>
                <a:ext uri="{FF2B5EF4-FFF2-40B4-BE49-F238E27FC236}">
                  <a16:creationId xmlns:a16="http://schemas.microsoft.com/office/drawing/2014/main" id="{AC73AF04-83F3-C848-B804-E1E03CAB0F74}"/>
                </a:ext>
              </a:extLst>
            </p:cNvPr>
            <p:cNvSpPr>
              <a:spLocks noChangeAspect="1"/>
            </p:cNvSpPr>
            <p:nvPr userDrawn="1"/>
          </p:nvSpPr>
          <p:spPr>
            <a:xfrm>
              <a:off x="10672769"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4" name="円/楕円 503">
              <a:extLst>
                <a:ext uri="{FF2B5EF4-FFF2-40B4-BE49-F238E27FC236}">
                  <a16:creationId xmlns:a16="http://schemas.microsoft.com/office/drawing/2014/main" id="{D8421127-D70E-0148-87C2-F6D33DB69E53}"/>
                </a:ext>
              </a:extLst>
            </p:cNvPr>
            <p:cNvSpPr>
              <a:spLocks noChangeAspect="1"/>
            </p:cNvSpPr>
            <p:nvPr userDrawn="1"/>
          </p:nvSpPr>
          <p:spPr>
            <a:xfrm>
              <a:off x="9398960"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5" name="円/楕円 504">
              <a:extLst>
                <a:ext uri="{FF2B5EF4-FFF2-40B4-BE49-F238E27FC236}">
                  <a16:creationId xmlns:a16="http://schemas.microsoft.com/office/drawing/2014/main" id="{DE53894A-05B7-F244-8350-D5D26F220F86}"/>
                </a:ext>
              </a:extLst>
            </p:cNvPr>
            <p:cNvSpPr>
              <a:spLocks noChangeAspect="1"/>
            </p:cNvSpPr>
            <p:nvPr userDrawn="1"/>
          </p:nvSpPr>
          <p:spPr>
            <a:xfrm>
              <a:off x="11946578"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729" name="図 728">
            <a:extLst>
              <a:ext uri="{FF2B5EF4-FFF2-40B4-BE49-F238E27FC236}">
                <a16:creationId xmlns:a16="http://schemas.microsoft.com/office/drawing/2014/main" id="{FF91D820-93D9-4443-963A-F1176730F3F5}"/>
              </a:ext>
            </a:extLst>
          </p:cNvPr>
          <p:cNvPicPr>
            <a:picLocks noChangeAspect="1"/>
          </p:cNvPicPr>
          <p:nvPr userDrawn="1"/>
        </p:nvPicPr>
        <p:blipFill rotWithShape="1">
          <a:blip r:embed="rId2"/>
          <a:srcRect r="9809" b="20558"/>
          <a:stretch/>
        </p:blipFill>
        <p:spPr>
          <a:xfrm>
            <a:off x="4903704" y="438362"/>
            <a:ext cx="7288296" cy="6419638"/>
          </a:xfrm>
          <a:prstGeom prst="rect">
            <a:avLst/>
          </a:prstGeom>
        </p:spPr>
      </p:pic>
      <p:pic>
        <p:nvPicPr>
          <p:cNvPr id="725" name="図 724">
            <a:extLst>
              <a:ext uri="{FF2B5EF4-FFF2-40B4-BE49-F238E27FC236}">
                <a16:creationId xmlns:a16="http://schemas.microsoft.com/office/drawing/2014/main" id="{32FD2E40-07B0-A34F-AA6F-86D1CF5F9123}"/>
              </a:ext>
            </a:extLst>
          </p:cNvPr>
          <p:cNvPicPr>
            <a:picLocks noChangeAspect="1"/>
          </p:cNvPicPr>
          <p:nvPr userDrawn="1"/>
        </p:nvPicPr>
        <p:blipFill rotWithShape="1">
          <a:blip r:embed="rId3"/>
          <a:srcRect l="31309"/>
          <a:stretch/>
        </p:blipFill>
        <p:spPr>
          <a:xfrm>
            <a:off x="-4" y="977900"/>
            <a:ext cx="3367373" cy="4902200"/>
          </a:xfrm>
          <a:prstGeom prst="rect">
            <a:avLst/>
          </a:prstGeom>
        </p:spPr>
      </p:pic>
      <p:sp>
        <p:nvSpPr>
          <p:cNvPr id="296" name="正方形/長方形 295">
            <a:extLst>
              <a:ext uri="{FF2B5EF4-FFF2-40B4-BE49-F238E27FC236}">
                <a16:creationId xmlns:a16="http://schemas.microsoft.com/office/drawing/2014/main" id="{22B207A3-6FD4-184C-B660-0C2D8CBDE6B6}"/>
              </a:ext>
            </a:extLst>
          </p:cNvPr>
          <p:cNvSpPr/>
          <p:nvPr userDrawn="1"/>
        </p:nvSpPr>
        <p:spPr>
          <a:xfrm>
            <a:off x="-4" y="2005002"/>
            <a:ext cx="12192000" cy="2876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タイトル 9">
            <a:extLst>
              <a:ext uri="{FF2B5EF4-FFF2-40B4-BE49-F238E27FC236}">
                <a16:creationId xmlns:a16="http://schemas.microsoft.com/office/drawing/2014/main" id="{00D410BB-1BC9-2049-8B3D-25F4B960C613}"/>
              </a:ext>
            </a:extLst>
          </p:cNvPr>
          <p:cNvSpPr>
            <a:spLocks noGrp="1"/>
          </p:cNvSpPr>
          <p:nvPr>
            <p:ph type="title"/>
          </p:nvPr>
        </p:nvSpPr>
        <p:spPr>
          <a:xfrm>
            <a:off x="1014609" y="2733604"/>
            <a:ext cx="10162773" cy="1419252"/>
          </a:xfrm>
        </p:spPr>
        <p:txBody>
          <a:bodyPr/>
          <a:lstStyle>
            <a:lvl1pPr algn="ctr">
              <a:defRPr b="1">
                <a:solidFill>
                  <a:schemeClr val="tx1">
                    <a:lumMod val="7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438" name="ドーナツ 437">
            <a:extLst>
              <a:ext uri="{FF2B5EF4-FFF2-40B4-BE49-F238E27FC236}">
                <a16:creationId xmlns:a16="http://schemas.microsoft.com/office/drawing/2014/main" id="{8345D9E0-F13F-4540-80CE-64C5451BF12D}"/>
              </a:ext>
            </a:extLst>
          </p:cNvPr>
          <p:cNvSpPr>
            <a:spLocks noChangeAspect="1"/>
          </p:cNvSpPr>
          <p:nvPr userDrawn="1"/>
        </p:nvSpPr>
        <p:spPr>
          <a:xfrm>
            <a:off x="2296677" y="645181"/>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39" name="ドーナツ 438">
            <a:extLst>
              <a:ext uri="{FF2B5EF4-FFF2-40B4-BE49-F238E27FC236}">
                <a16:creationId xmlns:a16="http://schemas.microsoft.com/office/drawing/2014/main" id="{656CB7F1-AC41-1B43-AA31-C9FF56DF96C9}"/>
              </a:ext>
            </a:extLst>
          </p:cNvPr>
          <p:cNvSpPr>
            <a:spLocks noChangeAspect="1"/>
          </p:cNvSpPr>
          <p:nvPr userDrawn="1"/>
        </p:nvSpPr>
        <p:spPr>
          <a:xfrm>
            <a:off x="11637268" y="964631"/>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0" name="ドーナツ 439">
            <a:extLst>
              <a:ext uri="{FF2B5EF4-FFF2-40B4-BE49-F238E27FC236}">
                <a16:creationId xmlns:a16="http://schemas.microsoft.com/office/drawing/2014/main" id="{3BA7FBAF-E036-DE46-90D2-9EF865A1D5E0}"/>
              </a:ext>
            </a:extLst>
          </p:cNvPr>
          <p:cNvSpPr>
            <a:spLocks noChangeAspect="1"/>
          </p:cNvSpPr>
          <p:nvPr userDrawn="1"/>
        </p:nvSpPr>
        <p:spPr>
          <a:xfrm>
            <a:off x="1525204" y="488431"/>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1" name="円/楕円 440">
            <a:extLst>
              <a:ext uri="{FF2B5EF4-FFF2-40B4-BE49-F238E27FC236}">
                <a16:creationId xmlns:a16="http://schemas.microsoft.com/office/drawing/2014/main" id="{BAD482B6-8516-2247-AB05-735443E6F993}"/>
              </a:ext>
            </a:extLst>
          </p:cNvPr>
          <p:cNvSpPr>
            <a:spLocks noChangeAspect="1"/>
          </p:cNvSpPr>
          <p:nvPr userDrawn="1"/>
        </p:nvSpPr>
        <p:spPr>
          <a:xfrm>
            <a:off x="5114373" y="6562923"/>
            <a:ext cx="144000" cy="144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0" name="円/楕円 729">
            <a:extLst>
              <a:ext uri="{FF2B5EF4-FFF2-40B4-BE49-F238E27FC236}">
                <a16:creationId xmlns:a16="http://schemas.microsoft.com/office/drawing/2014/main" id="{C328838E-C82F-A646-94C7-69F908921D5F}"/>
              </a:ext>
            </a:extLst>
          </p:cNvPr>
          <p:cNvSpPr>
            <a:spLocks noChangeAspect="1"/>
          </p:cNvSpPr>
          <p:nvPr userDrawn="1"/>
        </p:nvSpPr>
        <p:spPr>
          <a:xfrm>
            <a:off x="11080801" y="675852"/>
            <a:ext cx="144000" cy="144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18815D59-66C2-9E4B-A7A4-ADDACBAF8D83}"/>
              </a:ext>
            </a:extLst>
          </p:cNvPr>
          <p:cNvPicPr>
            <a:picLocks noChangeAspect="1"/>
          </p:cNvPicPr>
          <p:nvPr userDrawn="1"/>
        </p:nvPicPr>
        <p:blipFill>
          <a:blip r:embed="rId4"/>
          <a:stretch>
            <a:fillRect/>
          </a:stretch>
        </p:blipFill>
        <p:spPr>
          <a:xfrm>
            <a:off x="8916355" y="4218384"/>
            <a:ext cx="3139536" cy="540000"/>
          </a:xfrm>
          <a:prstGeom prst="rect">
            <a:avLst/>
          </a:prstGeom>
        </p:spPr>
      </p:pic>
    </p:spTree>
    <p:extLst>
      <p:ext uri="{BB962C8B-B14F-4D97-AF65-F5344CB8AC3E}">
        <p14:creationId xmlns:p14="http://schemas.microsoft.com/office/powerpoint/2010/main" val="2911419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_タイトル スライド">
    <p:bg>
      <p:bgPr>
        <a:solidFill>
          <a:schemeClr val="accent1"/>
        </a:solidFill>
        <a:effectLst/>
      </p:bgPr>
    </p:bg>
    <p:spTree>
      <p:nvGrpSpPr>
        <p:cNvPr id="1" name=""/>
        <p:cNvGrpSpPr/>
        <p:nvPr/>
      </p:nvGrpSpPr>
      <p:grpSpPr>
        <a:xfrm>
          <a:off x="0" y="0"/>
          <a:ext cx="0" cy="0"/>
          <a:chOff x="0" y="0"/>
          <a:chExt cx="0" cy="0"/>
        </a:xfrm>
      </p:grpSpPr>
      <p:grpSp>
        <p:nvGrpSpPr>
          <p:cNvPr id="442" name="グループ化 441">
            <a:extLst>
              <a:ext uri="{FF2B5EF4-FFF2-40B4-BE49-F238E27FC236}">
                <a16:creationId xmlns:a16="http://schemas.microsoft.com/office/drawing/2014/main" id="{25AD2C42-FFED-4643-B4D6-1310DCBF0537}"/>
              </a:ext>
            </a:extLst>
          </p:cNvPr>
          <p:cNvGrpSpPr/>
          <p:nvPr userDrawn="1"/>
        </p:nvGrpSpPr>
        <p:grpSpPr>
          <a:xfrm>
            <a:off x="385961" y="294288"/>
            <a:ext cx="11420076" cy="6269423"/>
            <a:chOff x="588934" y="402040"/>
            <a:chExt cx="11420076" cy="6269423"/>
          </a:xfrm>
        </p:grpSpPr>
        <p:grpSp>
          <p:nvGrpSpPr>
            <p:cNvPr id="443" name="グループ化 442">
              <a:extLst>
                <a:ext uri="{FF2B5EF4-FFF2-40B4-BE49-F238E27FC236}">
                  <a16:creationId xmlns:a16="http://schemas.microsoft.com/office/drawing/2014/main" id="{7DA3DCD1-DAC9-6C41-88AB-4A9DF75793E2}"/>
                </a:ext>
              </a:extLst>
            </p:cNvPr>
            <p:cNvGrpSpPr>
              <a:grpSpLocks noChangeAspect="1"/>
            </p:cNvGrpSpPr>
            <p:nvPr userDrawn="1"/>
          </p:nvGrpSpPr>
          <p:grpSpPr>
            <a:xfrm>
              <a:off x="588935" y="404427"/>
              <a:ext cx="7052050" cy="3873106"/>
              <a:chOff x="588935" y="754729"/>
              <a:chExt cx="11014129" cy="6049147"/>
            </a:xfrm>
            <a:solidFill>
              <a:schemeClr val="accent1">
                <a:lumMod val="60000"/>
                <a:lumOff val="40000"/>
              </a:schemeClr>
            </a:solidFill>
          </p:grpSpPr>
          <p:grpSp>
            <p:nvGrpSpPr>
              <p:cNvPr id="608" name="グループ化 607">
                <a:extLst>
                  <a:ext uri="{FF2B5EF4-FFF2-40B4-BE49-F238E27FC236}">
                    <a16:creationId xmlns:a16="http://schemas.microsoft.com/office/drawing/2014/main" id="{4F66FC7B-E2D4-F545-96FF-4E929EA2211C}"/>
                  </a:ext>
                </a:extLst>
              </p:cNvPr>
              <p:cNvGrpSpPr/>
              <p:nvPr userDrawn="1"/>
            </p:nvGrpSpPr>
            <p:grpSpPr>
              <a:xfrm>
                <a:off x="588935" y="754729"/>
                <a:ext cx="11014128" cy="72000"/>
                <a:chOff x="588936" y="1188681"/>
                <a:chExt cx="11014128" cy="72000"/>
              </a:xfrm>
              <a:grpFill/>
            </p:grpSpPr>
            <p:sp>
              <p:nvSpPr>
                <p:cNvPr id="713" name="円/楕円 712">
                  <a:extLst>
                    <a:ext uri="{FF2B5EF4-FFF2-40B4-BE49-F238E27FC236}">
                      <a16:creationId xmlns:a16="http://schemas.microsoft.com/office/drawing/2014/main" id="{AE72D87D-A474-0941-81D3-74643DFC9B1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4" name="円/楕円 713">
                  <a:extLst>
                    <a:ext uri="{FF2B5EF4-FFF2-40B4-BE49-F238E27FC236}">
                      <a16:creationId xmlns:a16="http://schemas.microsoft.com/office/drawing/2014/main" id="{10AB61FD-9C2B-B54E-A421-330716E6998F}"/>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5" name="円/楕円 714">
                  <a:extLst>
                    <a:ext uri="{FF2B5EF4-FFF2-40B4-BE49-F238E27FC236}">
                      <a16:creationId xmlns:a16="http://schemas.microsoft.com/office/drawing/2014/main" id="{62C67F48-562A-B048-A775-AC2C89D48AB0}"/>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6" name="円/楕円 715">
                  <a:extLst>
                    <a:ext uri="{FF2B5EF4-FFF2-40B4-BE49-F238E27FC236}">
                      <a16:creationId xmlns:a16="http://schemas.microsoft.com/office/drawing/2014/main" id="{2E9E9ACE-D44F-7445-B083-3EF805E57E6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7" name="円/楕円 716">
                  <a:extLst>
                    <a:ext uri="{FF2B5EF4-FFF2-40B4-BE49-F238E27FC236}">
                      <a16:creationId xmlns:a16="http://schemas.microsoft.com/office/drawing/2014/main" id="{068739A9-07EC-0442-B89B-6ED806ABD655}"/>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8" name="円/楕円 717">
                  <a:extLst>
                    <a:ext uri="{FF2B5EF4-FFF2-40B4-BE49-F238E27FC236}">
                      <a16:creationId xmlns:a16="http://schemas.microsoft.com/office/drawing/2014/main" id="{D60B2BA0-92BF-5B44-A1FF-3031594541F3}"/>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9" name="円/楕円 718">
                  <a:extLst>
                    <a:ext uri="{FF2B5EF4-FFF2-40B4-BE49-F238E27FC236}">
                      <a16:creationId xmlns:a16="http://schemas.microsoft.com/office/drawing/2014/main" id="{223112E1-80BA-364D-9CF0-FBAE8B08401B}"/>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0" name="円/楕円 719">
                  <a:extLst>
                    <a:ext uri="{FF2B5EF4-FFF2-40B4-BE49-F238E27FC236}">
                      <a16:creationId xmlns:a16="http://schemas.microsoft.com/office/drawing/2014/main" id="{9A26E4B5-0367-E746-8345-23A7A947EDEF}"/>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1" name="円/楕円 720">
                  <a:extLst>
                    <a:ext uri="{FF2B5EF4-FFF2-40B4-BE49-F238E27FC236}">
                      <a16:creationId xmlns:a16="http://schemas.microsoft.com/office/drawing/2014/main" id="{F5DBC77A-80A2-484E-9151-18C701E94E1D}"/>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2" name="円/楕円 721">
                  <a:extLst>
                    <a:ext uri="{FF2B5EF4-FFF2-40B4-BE49-F238E27FC236}">
                      <a16:creationId xmlns:a16="http://schemas.microsoft.com/office/drawing/2014/main" id="{A35E4671-680A-5842-8854-3AA1A4B0F16B}"/>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3" name="円/楕円 722">
                  <a:extLst>
                    <a:ext uri="{FF2B5EF4-FFF2-40B4-BE49-F238E27FC236}">
                      <a16:creationId xmlns:a16="http://schemas.microsoft.com/office/drawing/2014/main" id="{741C0C85-8CC9-AF4E-B57B-38CA1A7ED1B9}"/>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4" name="円/楕円 723">
                  <a:extLst>
                    <a:ext uri="{FF2B5EF4-FFF2-40B4-BE49-F238E27FC236}">
                      <a16:creationId xmlns:a16="http://schemas.microsoft.com/office/drawing/2014/main" id="{CC92CC7B-9405-7E4C-84A3-6E8A5AFB004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9" name="グループ化 608">
                <a:extLst>
                  <a:ext uri="{FF2B5EF4-FFF2-40B4-BE49-F238E27FC236}">
                    <a16:creationId xmlns:a16="http://schemas.microsoft.com/office/drawing/2014/main" id="{31813B3A-C031-CF40-B458-045EFB305FEB}"/>
                  </a:ext>
                </a:extLst>
              </p:cNvPr>
              <p:cNvGrpSpPr/>
              <p:nvPr userDrawn="1"/>
            </p:nvGrpSpPr>
            <p:grpSpPr>
              <a:xfrm>
                <a:off x="588935" y="1502513"/>
                <a:ext cx="11014128" cy="72000"/>
                <a:chOff x="588936" y="1188681"/>
                <a:chExt cx="11014128" cy="72000"/>
              </a:xfrm>
              <a:grpFill/>
            </p:grpSpPr>
            <p:sp>
              <p:nvSpPr>
                <p:cNvPr id="701" name="円/楕円 700">
                  <a:extLst>
                    <a:ext uri="{FF2B5EF4-FFF2-40B4-BE49-F238E27FC236}">
                      <a16:creationId xmlns:a16="http://schemas.microsoft.com/office/drawing/2014/main" id="{DFDD3419-54B9-7E48-A0B4-BD490A2FC2A6}"/>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2" name="円/楕円 701">
                  <a:extLst>
                    <a:ext uri="{FF2B5EF4-FFF2-40B4-BE49-F238E27FC236}">
                      <a16:creationId xmlns:a16="http://schemas.microsoft.com/office/drawing/2014/main" id="{7C919357-8490-A449-817E-4139C1A082B9}"/>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3" name="円/楕円 702">
                  <a:extLst>
                    <a:ext uri="{FF2B5EF4-FFF2-40B4-BE49-F238E27FC236}">
                      <a16:creationId xmlns:a16="http://schemas.microsoft.com/office/drawing/2014/main" id="{F302121B-9338-C142-9AD0-FA711ECA8851}"/>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4" name="円/楕円 703">
                  <a:extLst>
                    <a:ext uri="{FF2B5EF4-FFF2-40B4-BE49-F238E27FC236}">
                      <a16:creationId xmlns:a16="http://schemas.microsoft.com/office/drawing/2014/main" id="{BD210D55-6F50-A342-870A-77FD42EA60F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5" name="円/楕円 704">
                  <a:extLst>
                    <a:ext uri="{FF2B5EF4-FFF2-40B4-BE49-F238E27FC236}">
                      <a16:creationId xmlns:a16="http://schemas.microsoft.com/office/drawing/2014/main" id="{3BD39507-96AC-0D48-9B2D-35A4E5EA1789}"/>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6" name="円/楕円 705">
                  <a:extLst>
                    <a:ext uri="{FF2B5EF4-FFF2-40B4-BE49-F238E27FC236}">
                      <a16:creationId xmlns:a16="http://schemas.microsoft.com/office/drawing/2014/main" id="{AD818436-E3ED-8A40-89CE-3A93AC60ED6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7" name="円/楕円 706">
                  <a:extLst>
                    <a:ext uri="{FF2B5EF4-FFF2-40B4-BE49-F238E27FC236}">
                      <a16:creationId xmlns:a16="http://schemas.microsoft.com/office/drawing/2014/main" id="{D5D0C619-0E7B-5C49-8C1E-93FF5908C1B0}"/>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8" name="円/楕円 707">
                  <a:extLst>
                    <a:ext uri="{FF2B5EF4-FFF2-40B4-BE49-F238E27FC236}">
                      <a16:creationId xmlns:a16="http://schemas.microsoft.com/office/drawing/2014/main" id="{47C9E926-5B24-2342-B71C-8C54A930E0A7}"/>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9" name="円/楕円 708">
                  <a:extLst>
                    <a:ext uri="{FF2B5EF4-FFF2-40B4-BE49-F238E27FC236}">
                      <a16:creationId xmlns:a16="http://schemas.microsoft.com/office/drawing/2014/main" id="{8FEF1746-60B7-1C43-8869-5D828D13C65E}"/>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0" name="円/楕円 709">
                  <a:extLst>
                    <a:ext uri="{FF2B5EF4-FFF2-40B4-BE49-F238E27FC236}">
                      <a16:creationId xmlns:a16="http://schemas.microsoft.com/office/drawing/2014/main" id="{05453B2D-7033-BE43-BA50-3358267180DF}"/>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1" name="円/楕円 710">
                  <a:extLst>
                    <a:ext uri="{FF2B5EF4-FFF2-40B4-BE49-F238E27FC236}">
                      <a16:creationId xmlns:a16="http://schemas.microsoft.com/office/drawing/2014/main" id="{48032F81-7896-0643-B059-4B2BBF229C01}"/>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2" name="円/楕円 711">
                  <a:extLst>
                    <a:ext uri="{FF2B5EF4-FFF2-40B4-BE49-F238E27FC236}">
                      <a16:creationId xmlns:a16="http://schemas.microsoft.com/office/drawing/2014/main" id="{B2295820-DF3E-BD49-997C-9B06FE91EE4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0" name="グループ化 609">
                <a:extLst>
                  <a:ext uri="{FF2B5EF4-FFF2-40B4-BE49-F238E27FC236}">
                    <a16:creationId xmlns:a16="http://schemas.microsoft.com/office/drawing/2014/main" id="{D64E3AA1-C0B1-9746-836A-C658163800BC}"/>
                  </a:ext>
                </a:extLst>
              </p:cNvPr>
              <p:cNvGrpSpPr/>
              <p:nvPr userDrawn="1"/>
            </p:nvGrpSpPr>
            <p:grpSpPr>
              <a:xfrm>
                <a:off x="588935" y="2250297"/>
                <a:ext cx="11014128" cy="72000"/>
                <a:chOff x="588936" y="1188681"/>
                <a:chExt cx="11014128" cy="72000"/>
              </a:xfrm>
              <a:grpFill/>
            </p:grpSpPr>
            <p:sp>
              <p:nvSpPr>
                <p:cNvPr id="689" name="円/楕円 688">
                  <a:extLst>
                    <a:ext uri="{FF2B5EF4-FFF2-40B4-BE49-F238E27FC236}">
                      <a16:creationId xmlns:a16="http://schemas.microsoft.com/office/drawing/2014/main" id="{DA4A19C9-E537-994C-BD6D-D5E7AE01E421}"/>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0" name="円/楕円 689">
                  <a:extLst>
                    <a:ext uri="{FF2B5EF4-FFF2-40B4-BE49-F238E27FC236}">
                      <a16:creationId xmlns:a16="http://schemas.microsoft.com/office/drawing/2014/main" id="{4196E3B8-6769-404D-B508-0C739759A85F}"/>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1" name="円/楕円 690">
                  <a:extLst>
                    <a:ext uri="{FF2B5EF4-FFF2-40B4-BE49-F238E27FC236}">
                      <a16:creationId xmlns:a16="http://schemas.microsoft.com/office/drawing/2014/main" id="{31951888-9FF3-7F4C-AA03-75D6EA03ED1A}"/>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2" name="円/楕円 691">
                  <a:extLst>
                    <a:ext uri="{FF2B5EF4-FFF2-40B4-BE49-F238E27FC236}">
                      <a16:creationId xmlns:a16="http://schemas.microsoft.com/office/drawing/2014/main" id="{531881FA-8755-044C-8C0A-DE0FABE15DB2}"/>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3" name="円/楕円 692">
                  <a:extLst>
                    <a:ext uri="{FF2B5EF4-FFF2-40B4-BE49-F238E27FC236}">
                      <a16:creationId xmlns:a16="http://schemas.microsoft.com/office/drawing/2014/main" id="{55B82CB1-3136-1E4D-A3B5-CAC1E93F36F9}"/>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4" name="円/楕円 693">
                  <a:extLst>
                    <a:ext uri="{FF2B5EF4-FFF2-40B4-BE49-F238E27FC236}">
                      <a16:creationId xmlns:a16="http://schemas.microsoft.com/office/drawing/2014/main" id="{ABF7D2EA-F6D7-ED43-B553-BE7A8F9896B4}"/>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5" name="円/楕円 694">
                  <a:extLst>
                    <a:ext uri="{FF2B5EF4-FFF2-40B4-BE49-F238E27FC236}">
                      <a16:creationId xmlns:a16="http://schemas.microsoft.com/office/drawing/2014/main" id="{348DB8DB-BA8C-E14C-9057-FD5BD8EF2996}"/>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6" name="円/楕円 695">
                  <a:extLst>
                    <a:ext uri="{FF2B5EF4-FFF2-40B4-BE49-F238E27FC236}">
                      <a16:creationId xmlns:a16="http://schemas.microsoft.com/office/drawing/2014/main" id="{D7C454F2-B977-604D-B6DF-C3B63A3E14C8}"/>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7" name="円/楕円 696">
                  <a:extLst>
                    <a:ext uri="{FF2B5EF4-FFF2-40B4-BE49-F238E27FC236}">
                      <a16:creationId xmlns:a16="http://schemas.microsoft.com/office/drawing/2014/main" id="{88E48BD9-D226-5F46-A113-E7071A0E8D4E}"/>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8" name="円/楕円 697">
                  <a:extLst>
                    <a:ext uri="{FF2B5EF4-FFF2-40B4-BE49-F238E27FC236}">
                      <a16:creationId xmlns:a16="http://schemas.microsoft.com/office/drawing/2014/main" id="{7CC04159-8D35-984C-B5BB-44B6D378073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9" name="円/楕円 698">
                  <a:extLst>
                    <a:ext uri="{FF2B5EF4-FFF2-40B4-BE49-F238E27FC236}">
                      <a16:creationId xmlns:a16="http://schemas.microsoft.com/office/drawing/2014/main" id="{ED10417D-844B-B14F-A264-E1349D740395}"/>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0" name="円/楕円 699">
                  <a:extLst>
                    <a:ext uri="{FF2B5EF4-FFF2-40B4-BE49-F238E27FC236}">
                      <a16:creationId xmlns:a16="http://schemas.microsoft.com/office/drawing/2014/main" id="{08B674E8-845C-254A-B500-FC4E1D7FC16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1" name="グループ化 610">
                <a:extLst>
                  <a:ext uri="{FF2B5EF4-FFF2-40B4-BE49-F238E27FC236}">
                    <a16:creationId xmlns:a16="http://schemas.microsoft.com/office/drawing/2014/main" id="{75ABB33B-7D3D-2C48-A499-EBFFE24039D8}"/>
                  </a:ext>
                </a:extLst>
              </p:cNvPr>
              <p:cNvGrpSpPr/>
              <p:nvPr userDrawn="1"/>
            </p:nvGrpSpPr>
            <p:grpSpPr>
              <a:xfrm>
                <a:off x="588936" y="2998081"/>
                <a:ext cx="11014128" cy="72000"/>
                <a:chOff x="588936" y="1188681"/>
                <a:chExt cx="11014128" cy="72000"/>
              </a:xfrm>
              <a:grpFill/>
            </p:grpSpPr>
            <p:sp>
              <p:nvSpPr>
                <p:cNvPr id="677" name="円/楕円 676">
                  <a:extLst>
                    <a:ext uri="{FF2B5EF4-FFF2-40B4-BE49-F238E27FC236}">
                      <a16:creationId xmlns:a16="http://schemas.microsoft.com/office/drawing/2014/main" id="{25F47BF7-ACAA-554D-A89A-02487CE49913}"/>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8" name="円/楕円 677">
                  <a:extLst>
                    <a:ext uri="{FF2B5EF4-FFF2-40B4-BE49-F238E27FC236}">
                      <a16:creationId xmlns:a16="http://schemas.microsoft.com/office/drawing/2014/main" id="{5C9A25CD-9F61-7D4D-BC54-AC29FE991F7B}"/>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9" name="円/楕円 678">
                  <a:extLst>
                    <a:ext uri="{FF2B5EF4-FFF2-40B4-BE49-F238E27FC236}">
                      <a16:creationId xmlns:a16="http://schemas.microsoft.com/office/drawing/2014/main" id="{B85300EE-F0BE-9048-9F3F-6AC561CB3502}"/>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0" name="円/楕円 679">
                  <a:extLst>
                    <a:ext uri="{FF2B5EF4-FFF2-40B4-BE49-F238E27FC236}">
                      <a16:creationId xmlns:a16="http://schemas.microsoft.com/office/drawing/2014/main" id="{6C5B865F-AF15-FE4D-81D6-F9FF2DAD933A}"/>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1" name="円/楕円 680">
                  <a:extLst>
                    <a:ext uri="{FF2B5EF4-FFF2-40B4-BE49-F238E27FC236}">
                      <a16:creationId xmlns:a16="http://schemas.microsoft.com/office/drawing/2014/main" id="{8F25364C-469C-FD42-BD85-7D366FCFAA9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2" name="円/楕円 681">
                  <a:extLst>
                    <a:ext uri="{FF2B5EF4-FFF2-40B4-BE49-F238E27FC236}">
                      <a16:creationId xmlns:a16="http://schemas.microsoft.com/office/drawing/2014/main" id="{8BCC438D-7327-FA48-AF15-BE5C53DD276A}"/>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3" name="円/楕円 682">
                  <a:extLst>
                    <a:ext uri="{FF2B5EF4-FFF2-40B4-BE49-F238E27FC236}">
                      <a16:creationId xmlns:a16="http://schemas.microsoft.com/office/drawing/2014/main" id="{40595A66-9B35-9E4F-B0DA-37FA4A5F862E}"/>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4" name="円/楕円 683">
                  <a:extLst>
                    <a:ext uri="{FF2B5EF4-FFF2-40B4-BE49-F238E27FC236}">
                      <a16:creationId xmlns:a16="http://schemas.microsoft.com/office/drawing/2014/main" id="{20002151-A01E-354D-9AC9-48389830752D}"/>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5" name="円/楕円 684">
                  <a:extLst>
                    <a:ext uri="{FF2B5EF4-FFF2-40B4-BE49-F238E27FC236}">
                      <a16:creationId xmlns:a16="http://schemas.microsoft.com/office/drawing/2014/main" id="{0E0D011C-C736-324F-A26F-00549F284D9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6" name="円/楕円 685">
                  <a:extLst>
                    <a:ext uri="{FF2B5EF4-FFF2-40B4-BE49-F238E27FC236}">
                      <a16:creationId xmlns:a16="http://schemas.microsoft.com/office/drawing/2014/main" id="{430EA367-AA95-4F4E-8608-D927265DD58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7" name="円/楕円 686">
                  <a:extLst>
                    <a:ext uri="{FF2B5EF4-FFF2-40B4-BE49-F238E27FC236}">
                      <a16:creationId xmlns:a16="http://schemas.microsoft.com/office/drawing/2014/main" id="{9D536A7B-9E65-D645-B20D-6CA2514F4ED6}"/>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8" name="円/楕円 687">
                  <a:extLst>
                    <a:ext uri="{FF2B5EF4-FFF2-40B4-BE49-F238E27FC236}">
                      <a16:creationId xmlns:a16="http://schemas.microsoft.com/office/drawing/2014/main" id="{C2DE41E6-7E62-284C-9428-FFFFEA8F3DD1}"/>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2" name="グループ化 611">
                <a:extLst>
                  <a:ext uri="{FF2B5EF4-FFF2-40B4-BE49-F238E27FC236}">
                    <a16:creationId xmlns:a16="http://schemas.microsoft.com/office/drawing/2014/main" id="{92F0BE03-BA48-764C-890B-83257C8C928A}"/>
                  </a:ext>
                </a:extLst>
              </p:cNvPr>
              <p:cNvGrpSpPr/>
              <p:nvPr userDrawn="1"/>
            </p:nvGrpSpPr>
            <p:grpSpPr>
              <a:xfrm>
                <a:off x="588936" y="3745865"/>
                <a:ext cx="11014128" cy="72000"/>
                <a:chOff x="588936" y="1188681"/>
                <a:chExt cx="11014128" cy="72000"/>
              </a:xfrm>
              <a:grpFill/>
            </p:grpSpPr>
            <p:sp>
              <p:nvSpPr>
                <p:cNvPr id="665" name="円/楕円 664">
                  <a:extLst>
                    <a:ext uri="{FF2B5EF4-FFF2-40B4-BE49-F238E27FC236}">
                      <a16:creationId xmlns:a16="http://schemas.microsoft.com/office/drawing/2014/main" id="{FBFFCBDB-9F38-8544-A384-187FF4A531A2}"/>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6" name="円/楕円 665">
                  <a:extLst>
                    <a:ext uri="{FF2B5EF4-FFF2-40B4-BE49-F238E27FC236}">
                      <a16:creationId xmlns:a16="http://schemas.microsoft.com/office/drawing/2014/main" id="{ACE715EA-ED39-DE45-A061-68FE973F1F43}"/>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7" name="円/楕円 666">
                  <a:extLst>
                    <a:ext uri="{FF2B5EF4-FFF2-40B4-BE49-F238E27FC236}">
                      <a16:creationId xmlns:a16="http://schemas.microsoft.com/office/drawing/2014/main" id="{BFC1D1A1-C8AD-6F4F-A5AE-22D52B222841}"/>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8" name="円/楕円 667">
                  <a:extLst>
                    <a:ext uri="{FF2B5EF4-FFF2-40B4-BE49-F238E27FC236}">
                      <a16:creationId xmlns:a16="http://schemas.microsoft.com/office/drawing/2014/main" id="{D43000E2-581A-BA49-A7F6-C9E73F9DC18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9" name="円/楕円 668">
                  <a:extLst>
                    <a:ext uri="{FF2B5EF4-FFF2-40B4-BE49-F238E27FC236}">
                      <a16:creationId xmlns:a16="http://schemas.microsoft.com/office/drawing/2014/main" id="{37BB35C1-922E-B840-AE68-707E8A356495}"/>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0" name="円/楕円 669">
                  <a:extLst>
                    <a:ext uri="{FF2B5EF4-FFF2-40B4-BE49-F238E27FC236}">
                      <a16:creationId xmlns:a16="http://schemas.microsoft.com/office/drawing/2014/main" id="{64669F8A-12C3-EC4D-9875-BAA72BDBD1DB}"/>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1" name="円/楕円 670">
                  <a:extLst>
                    <a:ext uri="{FF2B5EF4-FFF2-40B4-BE49-F238E27FC236}">
                      <a16:creationId xmlns:a16="http://schemas.microsoft.com/office/drawing/2014/main" id="{4F320334-1A5F-B147-807F-02A14937569E}"/>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2" name="円/楕円 671">
                  <a:extLst>
                    <a:ext uri="{FF2B5EF4-FFF2-40B4-BE49-F238E27FC236}">
                      <a16:creationId xmlns:a16="http://schemas.microsoft.com/office/drawing/2014/main" id="{5CD20318-3BA4-DC40-93B2-74358ED94C36}"/>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3" name="円/楕円 672">
                  <a:extLst>
                    <a:ext uri="{FF2B5EF4-FFF2-40B4-BE49-F238E27FC236}">
                      <a16:creationId xmlns:a16="http://schemas.microsoft.com/office/drawing/2014/main" id="{C43D8FA3-569D-0446-A050-503608E13D6C}"/>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4" name="円/楕円 673">
                  <a:extLst>
                    <a:ext uri="{FF2B5EF4-FFF2-40B4-BE49-F238E27FC236}">
                      <a16:creationId xmlns:a16="http://schemas.microsoft.com/office/drawing/2014/main" id="{D074CE35-8841-034D-AE75-99A55C2483F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5" name="円/楕円 674">
                  <a:extLst>
                    <a:ext uri="{FF2B5EF4-FFF2-40B4-BE49-F238E27FC236}">
                      <a16:creationId xmlns:a16="http://schemas.microsoft.com/office/drawing/2014/main" id="{6F66C33B-834D-BC4A-BE7E-0A6DC34E3CBB}"/>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6" name="円/楕円 675">
                  <a:extLst>
                    <a:ext uri="{FF2B5EF4-FFF2-40B4-BE49-F238E27FC236}">
                      <a16:creationId xmlns:a16="http://schemas.microsoft.com/office/drawing/2014/main" id="{E45F2274-DA70-3040-8F99-147A6786466D}"/>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3" name="グループ化 612">
                <a:extLst>
                  <a:ext uri="{FF2B5EF4-FFF2-40B4-BE49-F238E27FC236}">
                    <a16:creationId xmlns:a16="http://schemas.microsoft.com/office/drawing/2014/main" id="{9F1D474B-7AFD-7A4C-8989-25BCF06E43AC}"/>
                  </a:ext>
                </a:extLst>
              </p:cNvPr>
              <p:cNvGrpSpPr/>
              <p:nvPr userDrawn="1"/>
            </p:nvGrpSpPr>
            <p:grpSpPr>
              <a:xfrm>
                <a:off x="588936" y="4493649"/>
                <a:ext cx="11014128" cy="72000"/>
                <a:chOff x="588936" y="1188681"/>
                <a:chExt cx="11014128" cy="72000"/>
              </a:xfrm>
              <a:grpFill/>
            </p:grpSpPr>
            <p:sp>
              <p:nvSpPr>
                <p:cNvPr id="653" name="円/楕円 652">
                  <a:extLst>
                    <a:ext uri="{FF2B5EF4-FFF2-40B4-BE49-F238E27FC236}">
                      <a16:creationId xmlns:a16="http://schemas.microsoft.com/office/drawing/2014/main" id="{79C3A0DB-92BC-C345-B7B1-979C7439306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4" name="円/楕円 653">
                  <a:extLst>
                    <a:ext uri="{FF2B5EF4-FFF2-40B4-BE49-F238E27FC236}">
                      <a16:creationId xmlns:a16="http://schemas.microsoft.com/office/drawing/2014/main" id="{C7ACCB92-0764-9742-90A4-A1A2CF7E6E1D}"/>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5" name="円/楕円 654">
                  <a:extLst>
                    <a:ext uri="{FF2B5EF4-FFF2-40B4-BE49-F238E27FC236}">
                      <a16:creationId xmlns:a16="http://schemas.microsoft.com/office/drawing/2014/main" id="{266D9374-BF58-F64E-AFF3-AA964F5721B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6" name="円/楕円 655">
                  <a:extLst>
                    <a:ext uri="{FF2B5EF4-FFF2-40B4-BE49-F238E27FC236}">
                      <a16:creationId xmlns:a16="http://schemas.microsoft.com/office/drawing/2014/main" id="{3BD0F06F-AC2E-154B-B747-A0B9E33F2C6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7" name="円/楕円 656">
                  <a:extLst>
                    <a:ext uri="{FF2B5EF4-FFF2-40B4-BE49-F238E27FC236}">
                      <a16:creationId xmlns:a16="http://schemas.microsoft.com/office/drawing/2014/main" id="{F40B985B-0749-8141-8A66-CDAA569E373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8" name="円/楕円 657">
                  <a:extLst>
                    <a:ext uri="{FF2B5EF4-FFF2-40B4-BE49-F238E27FC236}">
                      <a16:creationId xmlns:a16="http://schemas.microsoft.com/office/drawing/2014/main" id="{D0151F85-5CB9-2A44-B730-8992B2027CC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9" name="円/楕円 658">
                  <a:extLst>
                    <a:ext uri="{FF2B5EF4-FFF2-40B4-BE49-F238E27FC236}">
                      <a16:creationId xmlns:a16="http://schemas.microsoft.com/office/drawing/2014/main" id="{FA5737E7-6208-FF45-AB43-BA07922D2244}"/>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0" name="円/楕円 659">
                  <a:extLst>
                    <a:ext uri="{FF2B5EF4-FFF2-40B4-BE49-F238E27FC236}">
                      <a16:creationId xmlns:a16="http://schemas.microsoft.com/office/drawing/2014/main" id="{B0DCF161-5E2F-D24C-A5DE-6EBAAEAF22B9}"/>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1" name="円/楕円 660">
                  <a:extLst>
                    <a:ext uri="{FF2B5EF4-FFF2-40B4-BE49-F238E27FC236}">
                      <a16:creationId xmlns:a16="http://schemas.microsoft.com/office/drawing/2014/main" id="{81F059C3-275B-3E42-8BAE-26168E64D12C}"/>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2" name="円/楕円 661">
                  <a:extLst>
                    <a:ext uri="{FF2B5EF4-FFF2-40B4-BE49-F238E27FC236}">
                      <a16:creationId xmlns:a16="http://schemas.microsoft.com/office/drawing/2014/main" id="{739CC899-A39B-2A4F-AE82-4F17B7CD4C0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3" name="円/楕円 662">
                  <a:extLst>
                    <a:ext uri="{FF2B5EF4-FFF2-40B4-BE49-F238E27FC236}">
                      <a16:creationId xmlns:a16="http://schemas.microsoft.com/office/drawing/2014/main" id="{DADCDF55-B988-8F42-B98F-A149C5CA7CF7}"/>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4" name="円/楕円 663">
                  <a:extLst>
                    <a:ext uri="{FF2B5EF4-FFF2-40B4-BE49-F238E27FC236}">
                      <a16:creationId xmlns:a16="http://schemas.microsoft.com/office/drawing/2014/main" id="{D0511B63-8885-F645-BF0D-DD1336F108E0}"/>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4" name="グループ化 613">
                <a:extLst>
                  <a:ext uri="{FF2B5EF4-FFF2-40B4-BE49-F238E27FC236}">
                    <a16:creationId xmlns:a16="http://schemas.microsoft.com/office/drawing/2014/main" id="{014BFE7D-8FFD-1048-A78F-12BC59CFF130}"/>
                  </a:ext>
                </a:extLst>
              </p:cNvPr>
              <p:cNvGrpSpPr/>
              <p:nvPr userDrawn="1"/>
            </p:nvGrpSpPr>
            <p:grpSpPr>
              <a:xfrm>
                <a:off x="588936" y="5236308"/>
                <a:ext cx="11014128" cy="72000"/>
                <a:chOff x="588936" y="1188681"/>
                <a:chExt cx="11014128" cy="72000"/>
              </a:xfrm>
              <a:grpFill/>
            </p:grpSpPr>
            <p:sp>
              <p:nvSpPr>
                <p:cNvPr id="641" name="円/楕円 640">
                  <a:extLst>
                    <a:ext uri="{FF2B5EF4-FFF2-40B4-BE49-F238E27FC236}">
                      <a16:creationId xmlns:a16="http://schemas.microsoft.com/office/drawing/2014/main" id="{77E53557-B2D4-C048-B2D9-9CCBD498A4CA}"/>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2" name="円/楕円 641">
                  <a:extLst>
                    <a:ext uri="{FF2B5EF4-FFF2-40B4-BE49-F238E27FC236}">
                      <a16:creationId xmlns:a16="http://schemas.microsoft.com/office/drawing/2014/main" id="{B8EE6B9A-E15A-EC4B-A093-7E34B83ACA9D}"/>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3" name="円/楕円 642">
                  <a:extLst>
                    <a:ext uri="{FF2B5EF4-FFF2-40B4-BE49-F238E27FC236}">
                      <a16:creationId xmlns:a16="http://schemas.microsoft.com/office/drawing/2014/main" id="{377C3EEE-3574-7A46-B1DA-FEB3B4D834D6}"/>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4" name="円/楕円 643">
                  <a:extLst>
                    <a:ext uri="{FF2B5EF4-FFF2-40B4-BE49-F238E27FC236}">
                      <a16:creationId xmlns:a16="http://schemas.microsoft.com/office/drawing/2014/main" id="{7F267934-0F27-C446-98AE-61A4A21D6E59}"/>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5" name="円/楕円 644">
                  <a:extLst>
                    <a:ext uri="{FF2B5EF4-FFF2-40B4-BE49-F238E27FC236}">
                      <a16:creationId xmlns:a16="http://schemas.microsoft.com/office/drawing/2014/main" id="{E53415F5-0A4E-BB4D-88BA-BBB5906705E1}"/>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6" name="円/楕円 645">
                  <a:extLst>
                    <a:ext uri="{FF2B5EF4-FFF2-40B4-BE49-F238E27FC236}">
                      <a16:creationId xmlns:a16="http://schemas.microsoft.com/office/drawing/2014/main" id="{5397E69B-C33A-204D-AEC2-E64BD967410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7" name="円/楕円 646">
                  <a:extLst>
                    <a:ext uri="{FF2B5EF4-FFF2-40B4-BE49-F238E27FC236}">
                      <a16:creationId xmlns:a16="http://schemas.microsoft.com/office/drawing/2014/main" id="{F5EFC9F8-E3D8-064D-A840-57779A69F06C}"/>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8" name="円/楕円 647">
                  <a:extLst>
                    <a:ext uri="{FF2B5EF4-FFF2-40B4-BE49-F238E27FC236}">
                      <a16:creationId xmlns:a16="http://schemas.microsoft.com/office/drawing/2014/main" id="{ED6323B2-4A99-474C-88B0-EC790D6E04AD}"/>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9" name="円/楕円 648">
                  <a:extLst>
                    <a:ext uri="{FF2B5EF4-FFF2-40B4-BE49-F238E27FC236}">
                      <a16:creationId xmlns:a16="http://schemas.microsoft.com/office/drawing/2014/main" id="{DAF0593D-0BF1-7146-92BE-79A97BAD674D}"/>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0" name="円/楕円 649">
                  <a:extLst>
                    <a:ext uri="{FF2B5EF4-FFF2-40B4-BE49-F238E27FC236}">
                      <a16:creationId xmlns:a16="http://schemas.microsoft.com/office/drawing/2014/main" id="{FB4CB154-DB1E-DF4F-9F29-ECDA3220C776}"/>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1" name="円/楕円 650">
                  <a:extLst>
                    <a:ext uri="{FF2B5EF4-FFF2-40B4-BE49-F238E27FC236}">
                      <a16:creationId xmlns:a16="http://schemas.microsoft.com/office/drawing/2014/main" id="{1BF0EDD8-6F27-C043-9A6B-A86B29A83C72}"/>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2" name="円/楕円 651">
                  <a:extLst>
                    <a:ext uri="{FF2B5EF4-FFF2-40B4-BE49-F238E27FC236}">
                      <a16:creationId xmlns:a16="http://schemas.microsoft.com/office/drawing/2014/main" id="{75C3E750-6680-6D47-86C2-9E37C8045ED9}"/>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5" name="グループ化 614">
                <a:extLst>
                  <a:ext uri="{FF2B5EF4-FFF2-40B4-BE49-F238E27FC236}">
                    <a16:creationId xmlns:a16="http://schemas.microsoft.com/office/drawing/2014/main" id="{56EF5566-99B1-B24D-91C1-16E4808C491A}"/>
                  </a:ext>
                </a:extLst>
              </p:cNvPr>
              <p:cNvGrpSpPr/>
              <p:nvPr userDrawn="1"/>
            </p:nvGrpSpPr>
            <p:grpSpPr>
              <a:xfrm>
                <a:off x="588936" y="5984092"/>
                <a:ext cx="11014128" cy="72000"/>
                <a:chOff x="588936" y="1188681"/>
                <a:chExt cx="11014128" cy="72000"/>
              </a:xfrm>
              <a:grpFill/>
            </p:grpSpPr>
            <p:sp>
              <p:nvSpPr>
                <p:cNvPr id="629" name="円/楕円 628">
                  <a:extLst>
                    <a:ext uri="{FF2B5EF4-FFF2-40B4-BE49-F238E27FC236}">
                      <a16:creationId xmlns:a16="http://schemas.microsoft.com/office/drawing/2014/main" id="{97CEECEB-F263-FF46-923F-D8096355B10B}"/>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0" name="円/楕円 629">
                  <a:extLst>
                    <a:ext uri="{FF2B5EF4-FFF2-40B4-BE49-F238E27FC236}">
                      <a16:creationId xmlns:a16="http://schemas.microsoft.com/office/drawing/2014/main" id="{DE9AFC09-6790-E941-B11D-71AF16180D1A}"/>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1" name="円/楕円 630">
                  <a:extLst>
                    <a:ext uri="{FF2B5EF4-FFF2-40B4-BE49-F238E27FC236}">
                      <a16:creationId xmlns:a16="http://schemas.microsoft.com/office/drawing/2014/main" id="{97ED0186-F055-244D-912E-324DE527A4FC}"/>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2" name="円/楕円 631">
                  <a:extLst>
                    <a:ext uri="{FF2B5EF4-FFF2-40B4-BE49-F238E27FC236}">
                      <a16:creationId xmlns:a16="http://schemas.microsoft.com/office/drawing/2014/main" id="{F226B0F3-A1BE-3448-8350-1F5F3BB0DDC0}"/>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3" name="円/楕円 632">
                  <a:extLst>
                    <a:ext uri="{FF2B5EF4-FFF2-40B4-BE49-F238E27FC236}">
                      <a16:creationId xmlns:a16="http://schemas.microsoft.com/office/drawing/2014/main" id="{11970ED1-81FA-D745-9F4E-EFA917F69B5F}"/>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4" name="円/楕円 633">
                  <a:extLst>
                    <a:ext uri="{FF2B5EF4-FFF2-40B4-BE49-F238E27FC236}">
                      <a16:creationId xmlns:a16="http://schemas.microsoft.com/office/drawing/2014/main" id="{5F6B55DB-DA58-674F-AA5A-04FC98259B7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5" name="円/楕円 634">
                  <a:extLst>
                    <a:ext uri="{FF2B5EF4-FFF2-40B4-BE49-F238E27FC236}">
                      <a16:creationId xmlns:a16="http://schemas.microsoft.com/office/drawing/2014/main" id="{E9B091D6-9C03-A94B-BE04-03B719A08B21}"/>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6" name="円/楕円 635">
                  <a:extLst>
                    <a:ext uri="{FF2B5EF4-FFF2-40B4-BE49-F238E27FC236}">
                      <a16:creationId xmlns:a16="http://schemas.microsoft.com/office/drawing/2014/main" id="{ADC2EB4A-D5EA-A642-89FB-61D0B11C844C}"/>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7" name="円/楕円 636">
                  <a:extLst>
                    <a:ext uri="{FF2B5EF4-FFF2-40B4-BE49-F238E27FC236}">
                      <a16:creationId xmlns:a16="http://schemas.microsoft.com/office/drawing/2014/main" id="{95BFFB57-0A65-1944-B763-CBC7F7442FF1}"/>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8" name="円/楕円 637">
                  <a:extLst>
                    <a:ext uri="{FF2B5EF4-FFF2-40B4-BE49-F238E27FC236}">
                      <a16:creationId xmlns:a16="http://schemas.microsoft.com/office/drawing/2014/main" id="{ADB47E99-02B8-FD44-B6DF-0672EE96CD21}"/>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9" name="円/楕円 638">
                  <a:extLst>
                    <a:ext uri="{FF2B5EF4-FFF2-40B4-BE49-F238E27FC236}">
                      <a16:creationId xmlns:a16="http://schemas.microsoft.com/office/drawing/2014/main" id="{B3A5D5F0-901A-604C-A378-06E016D31F70}"/>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0" name="円/楕円 639">
                  <a:extLst>
                    <a:ext uri="{FF2B5EF4-FFF2-40B4-BE49-F238E27FC236}">
                      <a16:creationId xmlns:a16="http://schemas.microsoft.com/office/drawing/2014/main" id="{01B1FAB6-3E8B-F348-8C29-72279D789C1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6" name="グループ化 615">
                <a:extLst>
                  <a:ext uri="{FF2B5EF4-FFF2-40B4-BE49-F238E27FC236}">
                    <a16:creationId xmlns:a16="http://schemas.microsoft.com/office/drawing/2014/main" id="{1FC3A2ED-1677-BB40-997C-3BEEE33F7C5D}"/>
                  </a:ext>
                </a:extLst>
              </p:cNvPr>
              <p:cNvGrpSpPr/>
              <p:nvPr userDrawn="1"/>
            </p:nvGrpSpPr>
            <p:grpSpPr>
              <a:xfrm>
                <a:off x="588936" y="6731876"/>
                <a:ext cx="11014128" cy="72000"/>
                <a:chOff x="588936" y="1188681"/>
                <a:chExt cx="11014128" cy="72000"/>
              </a:xfrm>
              <a:grpFill/>
            </p:grpSpPr>
            <p:sp>
              <p:nvSpPr>
                <p:cNvPr id="617" name="円/楕円 616">
                  <a:extLst>
                    <a:ext uri="{FF2B5EF4-FFF2-40B4-BE49-F238E27FC236}">
                      <a16:creationId xmlns:a16="http://schemas.microsoft.com/office/drawing/2014/main" id="{51D4940B-2A8E-FD41-8B11-629C9E8A9A2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8" name="円/楕円 617">
                  <a:extLst>
                    <a:ext uri="{FF2B5EF4-FFF2-40B4-BE49-F238E27FC236}">
                      <a16:creationId xmlns:a16="http://schemas.microsoft.com/office/drawing/2014/main" id="{55BCCFB1-3CA1-F847-9EC3-FC447B3C52A2}"/>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9" name="円/楕円 618">
                  <a:extLst>
                    <a:ext uri="{FF2B5EF4-FFF2-40B4-BE49-F238E27FC236}">
                      <a16:creationId xmlns:a16="http://schemas.microsoft.com/office/drawing/2014/main" id="{5E036D9A-40A5-9749-B2F3-B1C6BD34133C}"/>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0" name="円/楕円 619">
                  <a:extLst>
                    <a:ext uri="{FF2B5EF4-FFF2-40B4-BE49-F238E27FC236}">
                      <a16:creationId xmlns:a16="http://schemas.microsoft.com/office/drawing/2014/main" id="{D339D129-D456-9D49-95AB-2ABF0D2C426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1" name="円/楕円 620">
                  <a:extLst>
                    <a:ext uri="{FF2B5EF4-FFF2-40B4-BE49-F238E27FC236}">
                      <a16:creationId xmlns:a16="http://schemas.microsoft.com/office/drawing/2014/main" id="{7657C069-E546-5C43-B06F-A24E831A35EB}"/>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2" name="円/楕円 621">
                  <a:extLst>
                    <a:ext uri="{FF2B5EF4-FFF2-40B4-BE49-F238E27FC236}">
                      <a16:creationId xmlns:a16="http://schemas.microsoft.com/office/drawing/2014/main" id="{D6B0790E-5E10-6140-9706-1BFA88EC3BF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3" name="円/楕円 622">
                  <a:extLst>
                    <a:ext uri="{FF2B5EF4-FFF2-40B4-BE49-F238E27FC236}">
                      <a16:creationId xmlns:a16="http://schemas.microsoft.com/office/drawing/2014/main" id="{4CD256B6-47DF-3041-846C-0642A6B75EA7}"/>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4" name="円/楕円 623">
                  <a:extLst>
                    <a:ext uri="{FF2B5EF4-FFF2-40B4-BE49-F238E27FC236}">
                      <a16:creationId xmlns:a16="http://schemas.microsoft.com/office/drawing/2014/main" id="{9AFF417C-4A3E-0646-AB28-D54CBB810FA0}"/>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5" name="円/楕円 624">
                  <a:extLst>
                    <a:ext uri="{FF2B5EF4-FFF2-40B4-BE49-F238E27FC236}">
                      <a16:creationId xmlns:a16="http://schemas.microsoft.com/office/drawing/2014/main" id="{460055F2-7DC3-9646-BBC6-66AB11394101}"/>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6" name="円/楕円 625">
                  <a:extLst>
                    <a:ext uri="{FF2B5EF4-FFF2-40B4-BE49-F238E27FC236}">
                      <a16:creationId xmlns:a16="http://schemas.microsoft.com/office/drawing/2014/main" id="{3B6CA5DB-2F65-224F-A51F-F009BB5B1395}"/>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7" name="円/楕円 626">
                  <a:extLst>
                    <a:ext uri="{FF2B5EF4-FFF2-40B4-BE49-F238E27FC236}">
                      <a16:creationId xmlns:a16="http://schemas.microsoft.com/office/drawing/2014/main" id="{58E5DE5E-EF0A-FE46-BC78-632D3D09EA16}"/>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8" name="円/楕円 627">
                  <a:extLst>
                    <a:ext uri="{FF2B5EF4-FFF2-40B4-BE49-F238E27FC236}">
                      <a16:creationId xmlns:a16="http://schemas.microsoft.com/office/drawing/2014/main" id="{5454DA3A-7C8C-D442-B82E-19C95F1B883F}"/>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444" name="グループ化 443">
              <a:extLst>
                <a:ext uri="{FF2B5EF4-FFF2-40B4-BE49-F238E27FC236}">
                  <a16:creationId xmlns:a16="http://schemas.microsoft.com/office/drawing/2014/main" id="{385B95A2-3B6F-414A-9B77-E282DCCBE51C}"/>
                </a:ext>
              </a:extLst>
            </p:cNvPr>
            <p:cNvGrpSpPr/>
            <p:nvPr userDrawn="1"/>
          </p:nvGrpSpPr>
          <p:grpSpPr>
            <a:xfrm>
              <a:off x="588934" y="4710219"/>
              <a:ext cx="7052049" cy="46100"/>
              <a:chOff x="588936" y="1188681"/>
              <a:chExt cx="11014128" cy="72000"/>
            </a:xfrm>
            <a:solidFill>
              <a:schemeClr val="accent1">
                <a:lumMod val="60000"/>
                <a:lumOff val="40000"/>
              </a:schemeClr>
            </a:solidFill>
          </p:grpSpPr>
          <p:sp>
            <p:nvSpPr>
              <p:cNvPr id="596" name="円/楕円 595">
                <a:extLst>
                  <a:ext uri="{FF2B5EF4-FFF2-40B4-BE49-F238E27FC236}">
                    <a16:creationId xmlns:a16="http://schemas.microsoft.com/office/drawing/2014/main" id="{72744FDF-A738-CB46-B778-C90FEB7DDF3D}"/>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7" name="円/楕円 596">
                <a:extLst>
                  <a:ext uri="{FF2B5EF4-FFF2-40B4-BE49-F238E27FC236}">
                    <a16:creationId xmlns:a16="http://schemas.microsoft.com/office/drawing/2014/main" id="{75DBE39F-7E62-A149-80FF-48CD988759F5}"/>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8" name="円/楕円 597">
                <a:extLst>
                  <a:ext uri="{FF2B5EF4-FFF2-40B4-BE49-F238E27FC236}">
                    <a16:creationId xmlns:a16="http://schemas.microsoft.com/office/drawing/2014/main" id="{864868CE-53E0-004C-B8F9-45942A6BC814}"/>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9" name="円/楕円 598">
                <a:extLst>
                  <a:ext uri="{FF2B5EF4-FFF2-40B4-BE49-F238E27FC236}">
                    <a16:creationId xmlns:a16="http://schemas.microsoft.com/office/drawing/2014/main" id="{C5550037-AC05-F442-970C-D629A029ED14}"/>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0" name="円/楕円 599">
                <a:extLst>
                  <a:ext uri="{FF2B5EF4-FFF2-40B4-BE49-F238E27FC236}">
                    <a16:creationId xmlns:a16="http://schemas.microsoft.com/office/drawing/2014/main" id="{EB139B0B-0F37-874E-888E-0096612DA8BB}"/>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1" name="円/楕円 600">
                <a:extLst>
                  <a:ext uri="{FF2B5EF4-FFF2-40B4-BE49-F238E27FC236}">
                    <a16:creationId xmlns:a16="http://schemas.microsoft.com/office/drawing/2014/main" id="{5BABC820-0C5D-D344-B48E-6D5FD97DF8AF}"/>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2" name="円/楕円 601">
                <a:extLst>
                  <a:ext uri="{FF2B5EF4-FFF2-40B4-BE49-F238E27FC236}">
                    <a16:creationId xmlns:a16="http://schemas.microsoft.com/office/drawing/2014/main" id="{BFDC6778-6EE9-3D45-9DE7-FD968813CA46}"/>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3" name="円/楕円 602">
                <a:extLst>
                  <a:ext uri="{FF2B5EF4-FFF2-40B4-BE49-F238E27FC236}">
                    <a16:creationId xmlns:a16="http://schemas.microsoft.com/office/drawing/2014/main" id="{DA4F23BF-42AC-C748-9B57-5F4207BD7BF2}"/>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4" name="円/楕円 603">
                <a:extLst>
                  <a:ext uri="{FF2B5EF4-FFF2-40B4-BE49-F238E27FC236}">
                    <a16:creationId xmlns:a16="http://schemas.microsoft.com/office/drawing/2014/main" id="{828090B7-F706-DB42-8438-2E898CCD3CF2}"/>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5" name="円/楕円 604">
                <a:extLst>
                  <a:ext uri="{FF2B5EF4-FFF2-40B4-BE49-F238E27FC236}">
                    <a16:creationId xmlns:a16="http://schemas.microsoft.com/office/drawing/2014/main" id="{F08CEB77-10BF-494E-B843-E795BB15E84F}"/>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6" name="円/楕円 605">
                <a:extLst>
                  <a:ext uri="{FF2B5EF4-FFF2-40B4-BE49-F238E27FC236}">
                    <a16:creationId xmlns:a16="http://schemas.microsoft.com/office/drawing/2014/main" id="{42D3154C-EB9D-5A44-B7A1-B7BF8C8B84C4}"/>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7" name="円/楕円 606">
                <a:extLst>
                  <a:ext uri="{FF2B5EF4-FFF2-40B4-BE49-F238E27FC236}">
                    <a16:creationId xmlns:a16="http://schemas.microsoft.com/office/drawing/2014/main" id="{5F0D960D-B3FD-8347-B7BC-EF5D3DC5671D}"/>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5" name="グループ化 444">
              <a:extLst>
                <a:ext uri="{FF2B5EF4-FFF2-40B4-BE49-F238E27FC236}">
                  <a16:creationId xmlns:a16="http://schemas.microsoft.com/office/drawing/2014/main" id="{D8A896C9-ED0C-2A48-A100-6AA05B30EEB2}"/>
                </a:ext>
              </a:extLst>
            </p:cNvPr>
            <p:cNvGrpSpPr/>
            <p:nvPr userDrawn="1"/>
          </p:nvGrpSpPr>
          <p:grpSpPr>
            <a:xfrm>
              <a:off x="588934" y="5189005"/>
              <a:ext cx="7052049" cy="46100"/>
              <a:chOff x="588936" y="1188681"/>
              <a:chExt cx="11014128" cy="72000"/>
            </a:xfrm>
            <a:solidFill>
              <a:schemeClr val="accent1">
                <a:lumMod val="60000"/>
                <a:lumOff val="40000"/>
              </a:schemeClr>
            </a:solidFill>
          </p:grpSpPr>
          <p:sp>
            <p:nvSpPr>
              <p:cNvPr id="584" name="円/楕円 583">
                <a:extLst>
                  <a:ext uri="{FF2B5EF4-FFF2-40B4-BE49-F238E27FC236}">
                    <a16:creationId xmlns:a16="http://schemas.microsoft.com/office/drawing/2014/main" id="{5E8DE6E9-11AA-8E45-AC52-27977D545CA1}"/>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5" name="円/楕円 584">
                <a:extLst>
                  <a:ext uri="{FF2B5EF4-FFF2-40B4-BE49-F238E27FC236}">
                    <a16:creationId xmlns:a16="http://schemas.microsoft.com/office/drawing/2014/main" id="{DE18C259-5FB4-F343-8F21-F34A99447ACB}"/>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6" name="円/楕円 585">
                <a:extLst>
                  <a:ext uri="{FF2B5EF4-FFF2-40B4-BE49-F238E27FC236}">
                    <a16:creationId xmlns:a16="http://schemas.microsoft.com/office/drawing/2014/main" id="{B69E4DF1-AD5A-304A-A653-BB3A05C1779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7" name="円/楕円 586">
                <a:extLst>
                  <a:ext uri="{FF2B5EF4-FFF2-40B4-BE49-F238E27FC236}">
                    <a16:creationId xmlns:a16="http://schemas.microsoft.com/office/drawing/2014/main" id="{68483F15-C933-A644-B12D-18FED6462B2E}"/>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8" name="円/楕円 587">
                <a:extLst>
                  <a:ext uri="{FF2B5EF4-FFF2-40B4-BE49-F238E27FC236}">
                    <a16:creationId xmlns:a16="http://schemas.microsoft.com/office/drawing/2014/main" id="{16C063D6-EFAE-D94C-9C92-C12E8C7068C3}"/>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9" name="円/楕円 588">
                <a:extLst>
                  <a:ext uri="{FF2B5EF4-FFF2-40B4-BE49-F238E27FC236}">
                    <a16:creationId xmlns:a16="http://schemas.microsoft.com/office/drawing/2014/main" id="{99E83AD8-E525-B443-B578-B3077C32BA18}"/>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0" name="円/楕円 589">
                <a:extLst>
                  <a:ext uri="{FF2B5EF4-FFF2-40B4-BE49-F238E27FC236}">
                    <a16:creationId xmlns:a16="http://schemas.microsoft.com/office/drawing/2014/main" id="{22C47487-839F-0E49-948B-453E3C917254}"/>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1" name="円/楕円 590">
                <a:extLst>
                  <a:ext uri="{FF2B5EF4-FFF2-40B4-BE49-F238E27FC236}">
                    <a16:creationId xmlns:a16="http://schemas.microsoft.com/office/drawing/2014/main" id="{1F16D366-D550-6B47-83C2-F12A19AD4EF3}"/>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2" name="円/楕円 591">
                <a:extLst>
                  <a:ext uri="{FF2B5EF4-FFF2-40B4-BE49-F238E27FC236}">
                    <a16:creationId xmlns:a16="http://schemas.microsoft.com/office/drawing/2014/main" id="{734BE9F4-9F30-D247-9DEF-B12C636214DA}"/>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3" name="円/楕円 592">
                <a:extLst>
                  <a:ext uri="{FF2B5EF4-FFF2-40B4-BE49-F238E27FC236}">
                    <a16:creationId xmlns:a16="http://schemas.microsoft.com/office/drawing/2014/main" id="{B0CCF6DC-B6AB-9748-9002-DD7FB3C4CFC4}"/>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4" name="円/楕円 593">
                <a:extLst>
                  <a:ext uri="{FF2B5EF4-FFF2-40B4-BE49-F238E27FC236}">
                    <a16:creationId xmlns:a16="http://schemas.microsoft.com/office/drawing/2014/main" id="{78AF0AAD-A0B5-E846-BB47-44F5BDEE083F}"/>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5" name="円/楕円 594">
                <a:extLst>
                  <a:ext uri="{FF2B5EF4-FFF2-40B4-BE49-F238E27FC236}">
                    <a16:creationId xmlns:a16="http://schemas.microsoft.com/office/drawing/2014/main" id="{A7FDDA0A-7A90-034D-A7EC-17A7030CA54E}"/>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6" name="グループ化 445">
              <a:extLst>
                <a:ext uri="{FF2B5EF4-FFF2-40B4-BE49-F238E27FC236}">
                  <a16:creationId xmlns:a16="http://schemas.microsoft.com/office/drawing/2014/main" id="{339A1B30-D554-DB41-A393-D4E366AC1B57}"/>
                </a:ext>
              </a:extLst>
            </p:cNvPr>
            <p:cNvGrpSpPr/>
            <p:nvPr userDrawn="1"/>
          </p:nvGrpSpPr>
          <p:grpSpPr>
            <a:xfrm>
              <a:off x="588934" y="5667791"/>
              <a:ext cx="7052049" cy="46100"/>
              <a:chOff x="588936" y="1188681"/>
              <a:chExt cx="11014128" cy="72000"/>
            </a:xfrm>
            <a:solidFill>
              <a:schemeClr val="accent1">
                <a:lumMod val="60000"/>
                <a:lumOff val="40000"/>
              </a:schemeClr>
            </a:solidFill>
          </p:grpSpPr>
          <p:sp>
            <p:nvSpPr>
              <p:cNvPr id="572" name="円/楕円 571">
                <a:extLst>
                  <a:ext uri="{FF2B5EF4-FFF2-40B4-BE49-F238E27FC236}">
                    <a16:creationId xmlns:a16="http://schemas.microsoft.com/office/drawing/2014/main" id="{B225FF56-B129-1740-A9C0-06EDAF242162}"/>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3" name="円/楕円 572">
                <a:extLst>
                  <a:ext uri="{FF2B5EF4-FFF2-40B4-BE49-F238E27FC236}">
                    <a16:creationId xmlns:a16="http://schemas.microsoft.com/office/drawing/2014/main" id="{01EFCE09-2AA9-624C-B568-FEFDDAFE2FD9}"/>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4" name="円/楕円 573">
                <a:extLst>
                  <a:ext uri="{FF2B5EF4-FFF2-40B4-BE49-F238E27FC236}">
                    <a16:creationId xmlns:a16="http://schemas.microsoft.com/office/drawing/2014/main" id="{74E8B3F9-516C-454A-AAA6-558C616D2655}"/>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5" name="円/楕円 574">
                <a:extLst>
                  <a:ext uri="{FF2B5EF4-FFF2-40B4-BE49-F238E27FC236}">
                    <a16:creationId xmlns:a16="http://schemas.microsoft.com/office/drawing/2014/main" id="{E542847F-683D-8A49-884F-DA484598216B}"/>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6" name="円/楕円 575">
                <a:extLst>
                  <a:ext uri="{FF2B5EF4-FFF2-40B4-BE49-F238E27FC236}">
                    <a16:creationId xmlns:a16="http://schemas.microsoft.com/office/drawing/2014/main" id="{D282E537-0FFD-5646-BA0C-87450DDFC7FD}"/>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7" name="円/楕円 576">
                <a:extLst>
                  <a:ext uri="{FF2B5EF4-FFF2-40B4-BE49-F238E27FC236}">
                    <a16:creationId xmlns:a16="http://schemas.microsoft.com/office/drawing/2014/main" id="{37768520-CA09-214C-B6F5-6005C46927FC}"/>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8" name="円/楕円 577">
                <a:extLst>
                  <a:ext uri="{FF2B5EF4-FFF2-40B4-BE49-F238E27FC236}">
                    <a16:creationId xmlns:a16="http://schemas.microsoft.com/office/drawing/2014/main" id="{39444763-DAB4-F849-AA1B-8BEBBC93999C}"/>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9" name="円/楕円 578">
                <a:extLst>
                  <a:ext uri="{FF2B5EF4-FFF2-40B4-BE49-F238E27FC236}">
                    <a16:creationId xmlns:a16="http://schemas.microsoft.com/office/drawing/2014/main" id="{416EF50C-441E-8E40-AEE9-F673467610FA}"/>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0" name="円/楕円 579">
                <a:extLst>
                  <a:ext uri="{FF2B5EF4-FFF2-40B4-BE49-F238E27FC236}">
                    <a16:creationId xmlns:a16="http://schemas.microsoft.com/office/drawing/2014/main" id="{44E067FE-F6E1-534D-9F30-41236AE5ECD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1" name="円/楕円 580">
                <a:extLst>
                  <a:ext uri="{FF2B5EF4-FFF2-40B4-BE49-F238E27FC236}">
                    <a16:creationId xmlns:a16="http://schemas.microsoft.com/office/drawing/2014/main" id="{3F1F59FB-7EBE-D14D-9772-33511B4ECAC6}"/>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2" name="円/楕円 581">
                <a:extLst>
                  <a:ext uri="{FF2B5EF4-FFF2-40B4-BE49-F238E27FC236}">
                    <a16:creationId xmlns:a16="http://schemas.microsoft.com/office/drawing/2014/main" id="{1E9096C9-A97E-DB4E-9EF5-C49587779E0A}"/>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3" name="円/楕円 582">
                <a:extLst>
                  <a:ext uri="{FF2B5EF4-FFF2-40B4-BE49-F238E27FC236}">
                    <a16:creationId xmlns:a16="http://schemas.microsoft.com/office/drawing/2014/main" id="{DA52EF03-E5E0-2F4E-A6F1-B02A6E16590B}"/>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7" name="グループ化 446">
              <a:extLst>
                <a:ext uri="{FF2B5EF4-FFF2-40B4-BE49-F238E27FC236}">
                  <a16:creationId xmlns:a16="http://schemas.microsoft.com/office/drawing/2014/main" id="{D1423892-4778-4042-9B2E-5D7D92B2A2B2}"/>
                </a:ext>
              </a:extLst>
            </p:cNvPr>
            <p:cNvGrpSpPr/>
            <p:nvPr userDrawn="1"/>
          </p:nvGrpSpPr>
          <p:grpSpPr>
            <a:xfrm>
              <a:off x="588935" y="6146577"/>
              <a:ext cx="7052049" cy="46100"/>
              <a:chOff x="588936" y="1188681"/>
              <a:chExt cx="11014128" cy="72000"/>
            </a:xfrm>
            <a:solidFill>
              <a:schemeClr val="accent1">
                <a:lumMod val="60000"/>
                <a:lumOff val="40000"/>
              </a:schemeClr>
            </a:solidFill>
          </p:grpSpPr>
          <p:sp>
            <p:nvSpPr>
              <p:cNvPr id="560" name="円/楕円 559">
                <a:extLst>
                  <a:ext uri="{FF2B5EF4-FFF2-40B4-BE49-F238E27FC236}">
                    <a16:creationId xmlns:a16="http://schemas.microsoft.com/office/drawing/2014/main" id="{5804C665-4B93-2B40-9004-AF406981C2A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1" name="円/楕円 560">
                <a:extLst>
                  <a:ext uri="{FF2B5EF4-FFF2-40B4-BE49-F238E27FC236}">
                    <a16:creationId xmlns:a16="http://schemas.microsoft.com/office/drawing/2014/main" id="{40AE5E14-DDA2-304C-901A-E6826840CBEE}"/>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2" name="円/楕円 561">
                <a:extLst>
                  <a:ext uri="{FF2B5EF4-FFF2-40B4-BE49-F238E27FC236}">
                    <a16:creationId xmlns:a16="http://schemas.microsoft.com/office/drawing/2014/main" id="{A9BA49BD-B541-9343-8AE2-92CC710D867F}"/>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3" name="円/楕円 562">
                <a:extLst>
                  <a:ext uri="{FF2B5EF4-FFF2-40B4-BE49-F238E27FC236}">
                    <a16:creationId xmlns:a16="http://schemas.microsoft.com/office/drawing/2014/main" id="{A4C108DC-781E-F44D-950E-54765D2BC09F}"/>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4" name="円/楕円 563">
                <a:extLst>
                  <a:ext uri="{FF2B5EF4-FFF2-40B4-BE49-F238E27FC236}">
                    <a16:creationId xmlns:a16="http://schemas.microsoft.com/office/drawing/2014/main" id="{0EDBECFC-1383-F143-88DD-D71D67BFD260}"/>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5" name="円/楕円 564">
                <a:extLst>
                  <a:ext uri="{FF2B5EF4-FFF2-40B4-BE49-F238E27FC236}">
                    <a16:creationId xmlns:a16="http://schemas.microsoft.com/office/drawing/2014/main" id="{48E7946A-A6CF-9F46-A0A7-44698363E389}"/>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6" name="円/楕円 565">
                <a:extLst>
                  <a:ext uri="{FF2B5EF4-FFF2-40B4-BE49-F238E27FC236}">
                    <a16:creationId xmlns:a16="http://schemas.microsoft.com/office/drawing/2014/main" id="{673198F4-94AF-214A-8742-E69DE2A82E5F}"/>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7" name="円/楕円 566">
                <a:extLst>
                  <a:ext uri="{FF2B5EF4-FFF2-40B4-BE49-F238E27FC236}">
                    <a16:creationId xmlns:a16="http://schemas.microsoft.com/office/drawing/2014/main" id="{684D1C88-EDEB-B84A-A927-D77ADAD2B9FA}"/>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8" name="円/楕円 567">
                <a:extLst>
                  <a:ext uri="{FF2B5EF4-FFF2-40B4-BE49-F238E27FC236}">
                    <a16:creationId xmlns:a16="http://schemas.microsoft.com/office/drawing/2014/main" id="{177F7169-6421-224D-A788-B00EEEC59215}"/>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9" name="円/楕円 568">
                <a:extLst>
                  <a:ext uri="{FF2B5EF4-FFF2-40B4-BE49-F238E27FC236}">
                    <a16:creationId xmlns:a16="http://schemas.microsoft.com/office/drawing/2014/main" id="{7993AD0A-A5A1-124A-BC94-5AA37994A628}"/>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0" name="円/楕円 569">
                <a:extLst>
                  <a:ext uri="{FF2B5EF4-FFF2-40B4-BE49-F238E27FC236}">
                    <a16:creationId xmlns:a16="http://schemas.microsoft.com/office/drawing/2014/main" id="{6A4C2193-7146-6146-ADF3-4B90C643A2CB}"/>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1" name="円/楕円 570">
                <a:extLst>
                  <a:ext uri="{FF2B5EF4-FFF2-40B4-BE49-F238E27FC236}">
                    <a16:creationId xmlns:a16="http://schemas.microsoft.com/office/drawing/2014/main" id="{84614B76-991A-B148-B58E-3C69E30128B2}"/>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8" name="グループ化 447">
              <a:extLst>
                <a:ext uri="{FF2B5EF4-FFF2-40B4-BE49-F238E27FC236}">
                  <a16:creationId xmlns:a16="http://schemas.microsoft.com/office/drawing/2014/main" id="{3B00239F-7D18-644C-9DC1-8E384AA54BE7}"/>
                </a:ext>
              </a:extLst>
            </p:cNvPr>
            <p:cNvGrpSpPr/>
            <p:nvPr userDrawn="1"/>
          </p:nvGrpSpPr>
          <p:grpSpPr>
            <a:xfrm>
              <a:off x="588935" y="6625363"/>
              <a:ext cx="7052049" cy="46100"/>
              <a:chOff x="588936" y="1188681"/>
              <a:chExt cx="11014128" cy="72000"/>
            </a:xfrm>
            <a:solidFill>
              <a:schemeClr val="accent1">
                <a:lumMod val="60000"/>
                <a:lumOff val="40000"/>
              </a:schemeClr>
            </a:solidFill>
          </p:grpSpPr>
          <p:sp>
            <p:nvSpPr>
              <p:cNvPr id="548" name="円/楕円 547">
                <a:extLst>
                  <a:ext uri="{FF2B5EF4-FFF2-40B4-BE49-F238E27FC236}">
                    <a16:creationId xmlns:a16="http://schemas.microsoft.com/office/drawing/2014/main" id="{EEA79DDF-9028-F249-9354-F7E09040E4F8}"/>
                  </a:ext>
                </a:extLst>
              </p:cNvPr>
              <p:cNvSpPr>
                <a:spLocks noChangeAspect="1"/>
              </p:cNvSpPr>
              <p:nvPr userDrawn="1"/>
            </p:nvSpPr>
            <p:spPr>
              <a:xfrm>
                <a:off x="58893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9" name="円/楕円 548">
                <a:extLst>
                  <a:ext uri="{FF2B5EF4-FFF2-40B4-BE49-F238E27FC236}">
                    <a16:creationId xmlns:a16="http://schemas.microsoft.com/office/drawing/2014/main" id="{AE393ACD-16E6-654B-8172-08DD7096E385}"/>
                  </a:ext>
                </a:extLst>
              </p:cNvPr>
              <p:cNvSpPr>
                <a:spLocks noChangeAspect="1"/>
              </p:cNvSpPr>
              <p:nvPr userDrawn="1"/>
            </p:nvSpPr>
            <p:spPr>
              <a:xfrm>
                <a:off x="1583675"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0" name="円/楕円 549">
                <a:extLst>
                  <a:ext uri="{FF2B5EF4-FFF2-40B4-BE49-F238E27FC236}">
                    <a16:creationId xmlns:a16="http://schemas.microsoft.com/office/drawing/2014/main" id="{BDA177FF-EF27-B342-BD60-C70C4FC7F95B}"/>
                  </a:ext>
                </a:extLst>
              </p:cNvPr>
              <p:cNvSpPr>
                <a:spLocks noChangeAspect="1"/>
              </p:cNvSpPr>
              <p:nvPr userDrawn="1"/>
            </p:nvSpPr>
            <p:spPr>
              <a:xfrm>
                <a:off x="3573153"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1" name="円/楕円 550">
                <a:extLst>
                  <a:ext uri="{FF2B5EF4-FFF2-40B4-BE49-F238E27FC236}">
                    <a16:creationId xmlns:a16="http://schemas.microsoft.com/office/drawing/2014/main" id="{EBF0F36C-0558-6244-87DB-130ECFDA2D93}"/>
                  </a:ext>
                </a:extLst>
              </p:cNvPr>
              <p:cNvSpPr>
                <a:spLocks noChangeAspect="1"/>
              </p:cNvSpPr>
              <p:nvPr userDrawn="1"/>
            </p:nvSpPr>
            <p:spPr>
              <a:xfrm>
                <a:off x="5562631"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2" name="円/楕円 551">
                <a:extLst>
                  <a:ext uri="{FF2B5EF4-FFF2-40B4-BE49-F238E27FC236}">
                    <a16:creationId xmlns:a16="http://schemas.microsoft.com/office/drawing/2014/main" id="{2E1034CB-D4FE-8740-98BB-E3258A1DF533}"/>
                  </a:ext>
                </a:extLst>
              </p:cNvPr>
              <p:cNvSpPr>
                <a:spLocks noChangeAspect="1"/>
              </p:cNvSpPr>
              <p:nvPr userDrawn="1"/>
            </p:nvSpPr>
            <p:spPr>
              <a:xfrm>
                <a:off x="4567892"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3" name="円/楕円 552">
                <a:extLst>
                  <a:ext uri="{FF2B5EF4-FFF2-40B4-BE49-F238E27FC236}">
                    <a16:creationId xmlns:a16="http://schemas.microsoft.com/office/drawing/2014/main" id="{E9EB497B-56CA-D14E-A3CA-F3FEB845363A}"/>
                  </a:ext>
                </a:extLst>
              </p:cNvPr>
              <p:cNvSpPr>
                <a:spLocks noChangeAspect="1"/>
              </p:cNvSpPr>
              <p:nvPr userDrawn="1"/>
            </p:nvSpPr>
            <p:spPr>
              <a:xfrm>
                <a:off x="7552109"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4" name="円/楕円 553">
                <a:extLst>
                  <a:ext uri="{FF2B5EF4-FFF2-40B4-BE49-F238E27FC236}">
                    <a16:creationId xmlns:a16="http://schemas.microsoft.com/office/drawing/2014/main" id="{58A653D3-196D-1543-82B0-734F2A5D66A0}"/>
                  </a:ext>
                </a:extLst>
              </p:cNvPr>
              <p:cNvSpPr>
                <a:spLocks noChangeAspect="1"/>
              </p:cNvSpPr>
              <p:nvPr userDrawn="1"/>
            </p:nvSpPr>
            <p:spPr>
              <a:xfrm>
                <a:off x="8546848"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5" name="円/楕円 554">
                <a:extLst>
                  <a:ext uri="{FF2B5EF4-FFF2-40B4-BE49-F238E27FC236}">
                    <a16:creationId xmlns:a16="http://schemas.microsoft.com/office/drawing/2014/main" id="{F4F8B0B4-90BC-3944-9587-0B020D324901}"/>
                  </a:ext>
                </a:extLst>
              </p:cNvPr>
              <p:cNvSpPr>
                <a:spLocks noChangeAspect="1"/>
              </p:cNvSpPr>
              <p:nvPr userDrawn="1"/>
            </p:nvSpPr>
            <p:spPr>
              <a:xfrm>
                <a:off x="9541587"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6" name="円/楕円 555">
                <a:extLst>
                  <a:ext uri="{FF2B5EF4-FFF2-40B4-BE49-F238E27FC236}">
                    <a16:creationId xmlns:a16="http://schemas.microsoft.com/office/drawing/2014/main" id="{E4CB9D29-2D5C-D64A-BF01-83141FB0B312}"/>
                  </a:ext>
                </a:extLst>
              </p:cNvPr>
              <p:cNvSpPr>
                <a:spLocks noChangeAspect="1"/>
              </p:cNvSpPr>
              <p:nvPr userDrawn="1"/>
            </p:nvSpPr>
            <p:spPr>
              <a:xfrm>
                <a:off x="10536326"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7" name="円/楕円 556">
                <a:extLst>
                  <a:ext uri="{FF2B5EF4-FFF2-40B4-BE49-F238E27FC236}">
                    <a16:creationId xmlns:a16="http://schemas.microsoft.com/office/drawing/2014/main" id="{5AA80249-EB44-1848-980E-E316C17C6C7D}"/>
                  </a:ext>
                </a:extLst>
              </p:cNvPr>
              <p:cNvSpPr>
                <a:spLocks noChangeAspect="1"/>
              </p:cNvSpPr>
              <p:nvPr userDrawn="1"/>
            </p:nvSpPr>
            <p:spPr>
              <a:xfrm>
                <a:off x="1153106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8" name="円/楕円 557">
                <a:extLst>
                  <a:ext uri="{FF2B5EF4-FFF2-40B4-BE49-F238E27FC236}">
                    <a16:creationId xmlns:a16="http://schemas.microsoft.com/office/drawing/2014/main" id="{C21B9D2D-B4C0-5341-ABD9-797272FBC1CC}"/>
                  </a:ext>
                </a:extLst>
              </p:cNvPr>
              <p:cNvSpPr>
                <a:spLocks noChangeAspect="1"/>
              </p:cNvSpPr>
              <p:nvPr userDrawn="1"/>
            </p:nvSpPr>
            <p:spPr>
              <a:xfrm>
                <a:off x="2578414"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9" name="円/楕円 558">
                <a:extLst>
                  <a:ext uri="{FF2B5EF4-FFF2-40B4-BE49-F238E27FC236}">
                    <a16:creationId xmlns:a16="http://schemas.microsoft.com/office/drawing/2014/main" id="{8122DE00-85FC-E54D-8E6E-B52BA88CAAAF}"/>
                  </a:ext>
                </a:extLst>
              </p:cNvPr>
              <p:cNvSpPr>
                <a:spLocks noChangeAspect="1"/>
              </p:cNvSpPr>
              <p:nvPr userDrawn="1"/>
            </p:nvSpPr>
            <p:spPr>
              <a:xfrm>
                <a:off x="6557370" y="1188681"/>
                <a:ext cx="72000" cy="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49" name="円/楕円 448">
              <a:extLst>
                <a:ext uri="{FF2B5EF4-FFF2-40B4-BE49-F238E27FC236}">
                  <a16:creationId xmlns:a16="http://schemas.microsoft.com/office/drawing/2014/main" id="{9B8D9AE1-D99C-784E-8352-B1A04993172B}"/>
                </a:ext>
              </a:extLst>
            </p:cNvPr>
            <p:cNvSpPr>
              <a:spLocks noChangeAspect="1"/>
            </p:cNvSpPr>
            <p:nvPr userDrawn="1"/>
          </p:nvSpPr>
          <p:spPr>
            <a:xfrm>
              <a:off x="8141482"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0" name="円/楕円 449">
              <a:extLst>
                <a:ext uri="{FF2B5EF4-FFF2-40B4-BE49-F238E27FC236}">
                  <a16:creationId xmlns:a16="http://schemas.microsoft.com/office/drawing/2014/main" id="{3CA721FE-9437-7746-BD12-0DA437DC9A54}"/>
                </a:ext>
              </a:extLst>
            </p:cNvPr>
            <p:cNvSpPr>
              <a:spLocks noChangeAspect="1"/>
            </p:cNvSpPr>
            <p:nvPr userDrawn="1"/>
          </p:nvSpPr>
          <p:spPr>
            <a:xfrm>
              <a:off x="8778387"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1" name="円/楕円 450">
              <a:extLst>
                <a:ext uri="{FF2B5EF4-FFF2-40B4-BE49-F238E27FC236}">
                  <a16:creationId xmlns:a16="http://schemas.microsoft.com/office/drawing/2014/main" id="{6A970319-0577-1041-BD78-8D6252633374}"/>
                </a:ext>
              </a:extLst>
            </p:cNvPr>
            <p:cNvSpPr>
              <a:spLocks noChangeAspect="1"/>
            </p:cNvSpPr>
            <p:nvPr userDrawn="1"/>
          </p:nvSpPr>
          <p:spPr>
            <a:xfrm>
              <a:off x="10052196"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2" name="円/楕円 451">
              <a:extLst>
                <a:ext uri="{FF2B5EF4-FFF2-40B4-BE49-F238E27FC236}">
                  <a16:creationId xmlns:a16="http://schemas.microsoft.com/office/drawing/2014/main" id="{E6A57375-A6A4-9E4C-954C-A6975CA63927}"/>
                </a:ext>
              </a:extLst>
            </p:cNvPr>
            <p:cNvSpPr>
              <a:spLocks noChangeAspect="1"/>
            </p:cNvSpPr>
            <p:nvPr userDrawn="1"/>
          </p:nvSpPr>
          <p:spPr>
            <a:xfrm>
              <a:off x="11326005"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3" name="円/楕円 452">
              <a:extLst>
                <a:ext uri="{FF2B5EF4-FFF2-40B4-BE49-F238E27FC236}">
                  <a16:creationId xmlns:a16="http://schemas.microsoft.com/office/drawing/2014/main" id="{4D12B695-529D-4A46-A6CF-12523A05C5F7}"/>
                </a:ext>
              </a:extLst>
            </p:cNvPr>
            <p:cNvSpPr>
              <a:spLocks noChangeAspect="1"/>
            </p:cNvSpPr>
            <p:nvPr userDrawn="1"/>
          </p:nvSpPr>
          <p:spPr>
            <a:xfrm>
              <a:off x="10689100"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4" name="円/楕円 453">
              <a:extLst>
                <a:ext uri="{FF2B5EF4-FFF2-40B4-BE49-F238E27FC236}">
                  <a16:creationId xmlns:a16="http://schemas.microsoft.com/office/drawing/2014/main" id="{7D638B6C-265B-6443-A652-4E29A50B3A6D}"/>
                </a:ext>
              </a:extLst>
            </p:cNvPr>
            <p:cNvSpPr>
              <a:spLocks noChangeAspect="1"/>
            </p:cNvSpPr>
            <p:nvPr userDrawn="1"/>
          </p:nvSpPr>
          <p:spPr>
            <a:xfrm>
              <a:off x="9415291"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5" name="円/楕円 454">
              <a:extLst>
                <a:ext uri="{FF2B5EF4-FFF2-40B4-BE49-F238E27FC236}">
                  <a16:creationId xmlns:a16="http://schemas.microsoft.com/office/drawing/2014/main" id="{26D9AFED-570B-A14B-8501-7E67A32D22D2}"/>
                </a:ext>
              </a:extLst>
            </p:cNvPr>
            <p:cNvSpPr>
              <a:spLocks noChangeAspect="1"/>
            </p:cNvSpPr>
            <p:nvPr userDrawn="1"/>
          </p:nvSpPr>
          <p:spPr>
            <a:xfrm>
              <a:off x="11962909" y="40204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6" name="円/楕円 455">
              <a:extLst>
                <a:ext uri="{FF2B5EF4-FFF2-40B4-BE49-F238E27FC236}">
                  <a16:creationId xmlns:a16="http://schemas.microsoft.com/office/drawing/2014/main" id="{829ADAEA-7A17-CA48-AFCE-215E4A6A9369}"/>
                </a:ext>
              </a:extLst>
            </p:cNvPr>
            <p:cNvSpPr>
              <a:spLocks noChangeAspect="1"/>
            </p:cNvSpPr>
            <p:nvPr userDrawn="1"/>
          </p:nvSpPr>
          <p:spPr>
            <a:xfrm>
              <a:off x="8141482"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7" name="円/楕円 456">
              <a:extLst>
                <a:ext uri="{FF2B5EF4-FFF2-40B4-BE49-F238E27FC236}">
                  <a16:creationId xmlns:a16="http://schemas.microsoft.com/office/drawing/2014/main" id="{EF2FE154-D8D7-0F43-A2CE-8C4CC5DAC05D}"/>
                </a:ext>
              </a:extLst>
            </p:cNvPr>
            <p:cNvSpPr>
              <a:spLocks noChangeAspect="1"/>
            </p:cNvSpPr>
            <p:nvPr userDrawn="1"/>
          </p:nvSpPr>
          <p:spPr>
            <a:xfrm>
              <a:off x="8778387"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8" name="円/楕円 457">
              <a:extLst>
                <a:ext uri="{FF2B5EF4-FFF2-40B4-BE49-F238E27FC236}">
                  <a16:creationId xmlns:a16="http://schemas.microsoft.com/office/drawing/2014/main" id="{269823F4-94B8-964E-B0F4-4FC6F185B2E9}"/>
                </a:ext>
              </a:extLst>
            </p:cNvPr>
            <p:cNvSpPr>
              <a:spLocks noChangeAspect="1"/>
            </p:cNvSpPr>
            <p:nvPr userDrawn="1"/>
          </p:nvSpPr>
          <p:spPr>
            <a:xfrm>
              <a:off x="10052196"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9" name="円/楕円 458">
              <a:extLst>
                <a:ext uri="{FF2B5EF4-FFF2-40B4-BE49-F238E27FC236}">
                  <a16:creationId xmlns:a16="http://schemas.microsoft.com/office/drawing/2014/main" id="{C4ABB8B6-74A7-6D40-BB3A-727D5B4EA449}"/>
                </a:ext>
              </a:extLst>
            </p:cNvPr>
            <p:cNvSpPr>
              <a:spLocks noChangeAspect="1"/>
            </p:cNvSpPr>
            <p:nvPr userDrawn="1"/>
          </p:nvSpPr>
          <p:spPr>
            <a:xfrm>
              <a:off x="11326005"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0" name="円/楕円 459">
              <a:extLst>
                <a:ext uri="{FF2B5EF4-FFF2-40B4-BE49-F238E27FC236}">
                  <a16:creationId xmlns:a16="http://schemas.microsoft.com/office/drawing/2014/main" id="{80703D7C-73DE-2B46-B568-65A8DB17E6C9}"/>
                </a:ext>
              </a:extLst>
            </p:cNvPr>
            <p:cNvSpPr>
              <a:spLocks noChangeAspect="1"/>
            </p:cNvSpPr>
            <p:nvPr userDrawn="1"/>
          </p:nvSpPr>
          <p:spPr>
            <a:xfrm>
              <a:off x="10689100"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1" name="円/楕円 460">
              <a:extLst>
                <a:ext uri="{FF2B5EF4-FFF2-40B4-BE49-F238E27FC236}">
                  <a16:creationId xmlns:a16="http://schemas.microsoft.com/office/drawing/2014/main" id="{E9BB7468-EB61-7D49-AACA-732EC298A338}"/>
                </a:ext>
              </a:extLst>
            </p:cNvPr>
            <p:cNvSpPr>
              <a:spLocks noChangeAspect="1"/>
            </p:cNvSpPr>
            <p:nvPr userDrawn="1"/>
          </p:nvSpPr>
          <p:spPr>
            <a:xfrm>
              <a:off x="9415291"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2" name="円/楕円 461">
              <a:extLst>
                <a:ext uri="{FF2B5EF4-FFF2-40B4-BE49-F238E27FC236}">
                  <a16:creationId xmlns:a16="http://schemas.microsoft.com/office/drawing/2014/main" id="{85FD41FB-38E4-9A49-8141-CC204249C969}"/>
                </a:ext>
              </a:extLst>
            </p:cNvPr>
            <p:cNvSpPr>
              <a:spLocks noChangeAspect="1"/>
            </p:cNvSpPr>
            <p:nvPr userDrawn="1"/>
          </p:nvSpPr>
          <p:spPr>
            <a:xfrm>
              <a:off x="11962909" y="880826"/>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3" name="円/楕円 462">
              <a:extLst>
                <a:ext uri="{FF2B5EF4-FFF2-40B4-BE49-F238E27FC236}">
                  <a16:creationId xmlns:a16="http://schemas.microsoft.com/office/drawing/2014/main" id="{F905DA08-E291-1947-994B-4AF7E1A6E77D}"/>
                </a:ext>
              </a:extLst>
            </p:cNvPr>
            <p:cNvSpPr>
              <a:spLocks noChangeAspect="1"/>
            </p:cNvSpPr>
            <p:nvPr userDrawn="1"/>
          </p:nvSpPr>
          <p:spPr>
            <a:xfrm>
              <a:off x="8141482"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4" name="円/楕円 463">
              <a:extLst>
                <a:ext uri="{FF2B5EF4-FFF2-40B4-BE49-F238E27FC236}">
                  <a16:creationId xmlns:a16="http://schemas.microsoft.com/office/drawing/2014/main" id="{CBDD6981-CFEE-4341-B188-BB47F76C3A1C}"/>
                </a:ext>
              </a:extLst>
            </p:cNvPr>
            <p:cNvSpPr>
              <a:spLocks noChangeAspect="1"/>
            </p:cNvSpPr>
            <p:nvPr userDrawn="1"/>
          </p:nvSpPr>
          <p:spPr>
            <a:xfrm>
              <a:off x="8778387"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5" name="円/楕円 464">
              <a:extLst>
                <a:ext uri="{FF2B5EF4-FFF2-40B4-BE49-F238E27FC236}">
                  <a16:creationId xmlns:a16="http://schemas.microsoft.com/office/drawing/2014/main" id="{902CA284-52AA-8243-804F-B4014C96426C}"/>
                </a:ext>
              </a:extLst>
            </p:cNvPr>
            <p:cNvSpPr>
              <a:spLocks noChangeAspect="1"/>
            </p:cNvSpPr>
            <p:nvPr userDrawn="1"/>
          </p:nvSpPr>
          <p:spPr>
            <a:xfrm>
              <a:off x="10052196"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6" name="円/楕円 465">
              <a:extLst>
                <a:ext uri="{FF2B5EF4-FFF2-40B4-BE49-F238E27FC236}">
                  <a16:creationId xmlns:a16="http://schemas.microsoft.com/office/drawing/2014/main" id="{D1F675E5-9469-C843-8D1D-9853F8A73D87}"/>
                </a:ext>
              </a:extLst>
            </p:cNvPr>
            <p:cNvSpPr>
              <a:spLocks noChangeAspect="1"/>
            </p:cNvSpPr>
            <p:nvPr userDrawn="1"/>
          </p:nvSpPr>
          <p:spPr>
            <a:xfrm>
              <a:off x="11326005"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7" name="円/楕円 466">
              <a:extLst>
                <a:ext uri="{FF2B5EF4-FFF2-40B4-BE49-F238E27FC236}">
                  <a16:creationId xmlns:a16="http://schemas.microsoft.com/office/drawing/2014/main" id="{4E235490-0BA8-4E46-9DD3-7EE9D7441BAD}"/>
                </a:ext>
              </a:extLst>
            </p:cNvPr>
            <p:cNvSpPr>
              <a:spLocks noChangeAspect="1"/>
            </p:cNvSpPr>
            <p:nvPr userDrawn="1"/>
          </p:nvSpPr>
          <p:spPr>
            <a:xfrm>
              <a:off x="10689100"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8" name="円/楕円 467">
              <a:extLst>
                <a:ext uri="{FF2B5EF4-FFF2-40B4-BE49-F238E27FC236}">
                  <a16:creationId xmlns:a16="http://schemas.microsoft.com/office/drawing/2014/main" id="{9F4BB36F-E321-2849-B918-3FF1863CED86}"/>
                </a:ext>
              </a:extLst>
            </p:cNvPr>
            <p:cNvSpPr>
              <a:spLocks noChangeAspect="1"/>
            </p:cNvSpPr>
            <p:nvPr userDrawn="1"/>
          </p:nvSpPr>
          <p:spPr>
            <a:xfrm>
              <a:off x="9415291"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9" name="円/楕円 468">
              <a:extLst>
                <a:ext uri="{FF2B5EF4-FFF2-40B4-BE49-F238E27FC236}">
                  <a16:creationId xmlns:a16="http://schemas.microsoft.com/office/drawing/2014/main" id="{19E8DA46-3BD2-8342-82BE-77A858D148A2}"/>
                </a:ext>
              </a:extLst>
            </p:cNvPr>
            <p:cNvSpPr>
              <a:spLocks noChangeAspect="1"/>
            </p:cNvSpPr>
            <p:nvPr userDrawn="1"/>
          </p:nvSpPr>
          <p:spPr>
            <a:xfrm>
              <a:off x="11962909" y="1359612"/>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0" name="グループ化 469">
              <a:extLst>
                <a:ext uri="{FF2B5EF4-FFF2-40B4-BE49-F238E27FC236}">
                  <a16:creationId xmlns:a16="http://schemas.microsoft.com/office/drawing/2014/main" id="{F646403A-2DB7-214A-9A9C-127F8A9DB6E9}"/>
                </a:ext>
              </a:extLst>
            </p:cNvPr>
            <p:cNvGrpSpPr/>
            <p:nvPr userDrawn="1"/>
          </p:nvGrpSpPr>
          <p:grpSpPr>
            <a:xfrm>
              <a:off x="8141483" y="1838398"/>
              <a:ext cx="3867527" cy="2436717"/>
              <a:chOff x="8141483" y="1838398"/>
              <a:chExt cx="3867527" cy="2436717"/>
            </a:xfrm>
          </p:grpSpPr>
          <p:sp>
            <p:nvSpPr>
              <p:cNvPr id="506" name="円/楕円 505">
                <a:extLst>
                  <a:ext uri="{FF2B5EF4-FFF2-40B4-BE49-F238E27FC236}">
                    <a16:creationId xmlns:a16="http://schemas.microsoft.com/office/drawing/2014/main" id="{FCDD1F4E-226F-E84D-B46D-FCBCB3221F69}"/>
                  </a:ext>
                </a:extLst>
              </p:cNvPr>
              <p:cNvSpPr>
                <a:spLocks noChangeAspect="1"/>
              </p:cNvSpPr>
              <p:nvPr userDrawn="1"/>
            </p:nvSpPr>
            <p:spPr>
              <a:xfrm>
                <a:off x="8141483"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7" name="円/楕円 506">
                <a:extLst>
                  <a:ext uri="{FF2B5EF4-FFF2-40B4-BE49-F238E27FC236}">
                    <a16:creationId xmlns:a16="http://schemas.microsoft.com/office/drawing/2014/main" id="{DBF41D7B-DBE4-AC4D-94F0-D79FC943158A}"/>
                  </a:ext>
                </a:extLst>
              </p:cNvPr>
              <p:cNvSpPr>
                <a:spLocks noChangeAspect="1"/>
              </p:cNvSpPr>
              <p:nvPr userDrawn="1"/>
            </p:nvSpPr>
            <p:spPr>
              <a:xfrm>
                <a:off x="8778388"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8" name="円/楕円 507">
                <a:extLst>
                  <a:ext uri="{FF2B5EF4-FFF2-40B4-BE49-F238E27FC236}">
                    <a16:creationId xmlns:a16="http://schemas.microsoft.com/office/drawing/2014/main" id="{8791D722-28C5-B149-B84A-3F06D71FA160}"/>
                  </a:ext>
                </a:extLst>
              </p:cNvPr>
              <p:cNvSpPr>
                <a:spLocks noChangeAspect="1"/>
              </p:cNvSpPr>
              <p:nvPr userDrawn="1"/>
            </p:nvSpPr>
            <p:spPr>
              <a:xfrm>
                <a:off x="10052197"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9" name="円/楕円 508">
                <a:extLst>
                  <a:ext uri="{FF2B5EF4-FFF2-40B4-BE49-F238E27FC236}">
                    <a16:creationId xmlns:a16="http://schemas.microsoft.com/office/drawing/2014/main" id="{17EA2454-6815-3840-A70A-F9EB8B21D626}"/>
                  </a:ext>
                </a:extLst>
              </p:cNvPr>
              <p:cNvSpPr>
                <a:spLocks noChangeAspect="1"/>
              </p:cNvSpPr>
              <p:nvPr userDrawn="1"/>
            </p:nvSpPr>
            <p:spPr>
              <a:xfrm>
                <a:off x="11326006"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0" name="円/楕円 509">
                <a:extLst>
                  <a:ext uri="{FF2B5EF4-FFF2-40B4-BE49-F238E27FC236}">
                    <a16:creationId xmlns:a16="http://schemas.microsoft.com/office/drawing/2014/main" id="{35E3BB4F-530B-2B4F-84B1-9AC91A7476B1}"/>
                  </a:ext>
                </a:extLst>
              </p:cNvPr>
              <p:cNvSpPr>
                <a:spLocks noChangeAspect="1"/>
              </p:cNvSpPr>
              <p:nvPr userDrawn="1"/>
            </p:nvSpPr>
            <p:spPr>
              <a:xfrm>
                <a:off x="10689101"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1" name="円/楕円 510">
                <a:extLst>
                  <a:ext uri="{FF2B5EF4-FFF2-40B4-BE49-F238E27FC236}">
                    <a16:creationId xmlns:a16="http://schemas.microsoft.com/office/drawing/2014/main" id="{0BF6B383-4A55-C943-BA27-94BEE85F290D}"/>
                  </a:ext>
                </a:extLst>
              </p:cNvPr>
              <p:cNvSpPr>
                <a:spLocks noChangeAspect="1"/>
              </p:cNvSpPr>
              <p:nvPr userDrawn="1"/>
            </p:nvSpPr>
            <p:spPr>
              <a:xfrm>
                <a:off x="9415292"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2" name="円/楕円 511">
                <a:extLst>
                  <a:ext uri="{FF2B5EF4-FFF2-40B4-BE49-F238E27FC236}">
                    <a16:creationId xmlns:a16="http://schemas.microsoft.com/office/drawing/2014/main" id="{7521A8A6-414C-D145-B3C5-2FD312E434F6}"/>
                  </a:ext>
                </a:extLst>
              </p:cNvPr>
              <p:cNvSpPr>
                <a:spLocks noChangeAspect="1"/>
              </p:cNvSpPr>
              <p:nvPr userDrawn="1"/>
            </p:nvSpPr>
            <p:spPr>
              <a:xfrm>
                <a:off x="11962910" y="183839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3" name="円/楕円 512">
                <a:extLst>
                  <a:ext uri="{FF2B5EF4-FFF2-40B4-BE49-F238E27FC236}">
                    <a16:creationId xmlns:a16="http://schemas.microsoft.com/office/drawing/2014/main" id="{284F08C0-9628-5E44-85B2-12DF2577598E}"/>
                  </a:ext>
                </a:extLst>
              </p:cNvPr>
              <p:cNvSpPr>
                <a:spLocks noChangeAspect="1"/>
              </p:cNvSpPr>
              <p:nvPr userDrawn="1"/>
            </p:nvSpPr>
            <p:spPr>
              <a:xfrm>
                <a:off x="8141483"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4" name="円/楕円 513">
                <a:extLst>
                  <a:ext uri="{FF2B5EF4-FFF2-40B4-BE49-F238E27FC236}">
                    <a16:creationId xmlns:a16="http://schemas.microsoft.com/office/drawing/2014/main" id="{F02C6ADA-BC99-0648-AB39-D04E67AECB79}"/>
                  </a:ext>
                </a:extLst>
              </p:cNvPr>
              <p:cNvSpPr>
                <a:spLocks noChangeAspect="1"/>
              </p:cNvSpPr>
              <p:nvPr userDrawn="1"/>
            </p:nvSpPr>
            <p:spPr>
              <a:xfrm>
                <a:off x="8778388"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5" name="円/楕円 514">
                <a:extLst>
                  <a:ext uri="{FF2B5EF4-FFF2-40B4-BE49-F238E27FC236}">
                    <a16:creationId xmlns:a16="http://schemas.microsoft.com/office/drawing/2014/main" id="{CE88165E-8CC7-004E-9F4C-AC3D4FEE2697}"/>
                  </a:ext>
                </a:extLst>
              </p:cNvPr>
              <p:cNvSpPr>
                <a:spLocks noChangeAspect="1"/>
              </p:cNvSpPr>
              <p:nvPr userDrawn="1"/>
            </p:nvSpPr>
            <p:spPr>
              <a:xfrm>
                <a:off x="10052197"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6" name="円/楕円 515">
                <a:extLst>
                  <a:ext uri="{FF2B5EF4-FFF2-40B4-BE49-F238E27FC236}">
                    <a16:creationId xmlns:a16="http://schemas.microsoft.com/office/drawing/2014/main" id="{996EC94C-66F7-7945-B17F-7C0979708A6F}"/>
                  </a:ext>
                </a:extLst>
              </p:cNvPr>
              <p:cNvSpPr>
                <a:spLocks noChangeAspect="1"/>
              </p:cNvSpPr>
              <p:nvPr userDrawn="1"/>
            </p:nvSpPr>
            <p:spPr>
              <a:xfrm>
                <a:off x="11326006"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7" name="円/楕円 516">
                <a:extLst>
                  <a:ext uri="{FF2B5EF4-FFF2-40B4-BE49-F238E27FC236}">
                    <a16:creationId xmlns:a16="http://schemas.microsoft.com/office/drawing/2014/main" id="{36E9DE61-2F1A-E140-8148-448F69654787}"/>
                  </a:ext>
                </a:extLst>
              </p:cNvPr>
              <p:cNvSpPr>
                <a:spLocks noChangeAspect="1"/>
              </p:cNvSpPr>
              <p:nvPr userDrawn="1"/>
            </p:nvSpPr>
            <p:spPr>
              <a:xfrm>
                <a:off x="10689101"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8" name="円/楕円 517">
                <a:extLst>
                  <a:ext uri="{FF2B5EF4-FFF2-40B4-BE49-F238E27FC236}">
                    <a16:creationId xmlns:a16="http://schemas.microsoft.com/office/drawing/2014/main" id="{219349E4-C237-E645-855A-63F498084BEA}"/>
                  </a:ext>
                </a:extLst>
              </p:cNvPr>
              <p:cNvSpPr>
                <a:spLocks noChangeAspect="1"/>
              </p:cNvSpPr>
              <p:nvPr userDrawn="1"/>
            </p:nvSpPr>
            <p:spPr>
              <a:xfrm>
                <a:off x="9415292"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9" name="円/楕円 518">
                <a:extLst>
                  <a:ext uri="{FF2B5EF4-FFF2-40B4-BE49-F238E27FC236}">
                    <a16:creationId xmlns:a16="http://schemas.microsoft.com/office/drawing/2014/main" id="{78C5A84B-965B-604F-84AA-2E0D4328CDEB}"/>
                  </a:ext>
                </a:extLst>
              </p:cNvPr>
              <p:cNvSpPr>
                <a:spLocks noChangeAspect="1"/>
              </p:cNvSpPr>
              <p:nvPr userDrawn="1"/>
            </p:nvSpPr>
            <p:spPr>
              <a:xfrm>
                <a:off x="11962910" y="231718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0" name="円/楕円 519">
                <a:extLst>
                  <a:ext uri="{FF2B5EF4-FFF2-40B4-BE49-F238E27FC236}">
                    <a16:creationId xmlns:a16="http://schemas.microsoft.com/office/drawing/2014/main" id="{9A0105FE-90B6-4744-93D9-55FB8EDCF02F}"/>
                  </a:ext>
                </a:extLst>
              </p:cNvPr>
              <p:cNvSpPr>
                <a:spLocks noChangeAspect="1"/>
              </p:cNvSpPr>
              <p:nvPr userDrawn="1"/>
            </p:nvSpPr>
            <p:spPr>
              <a:xfrm>
                <a:off x="8141483"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1" name="円/楕円 520">
                <a:extLst>
                  <a:ext uri="{FF2B5EF4-FFF2-40B4-BE49-F238E27FC236}">
                    <a16:creationId xmlns:a16="http://schemas.microsoft.com/office/drawing/2014/main" id="{9B2D3C68-8494-EA42-AF15-F1DEB640031D}"/>
                  </a:ext>
                </a:extLst>
              </p:cNvPr>
              <p:cNvSpPr>
                <a:spLocks noChangeAspect="1"/>
              </p:cNvSpPr>
              <p:nvPr userDrawn="1"/>
            </p:nvSpPr>
            <p:spPr>
              <a:xfrm>
                <a:off x="8778388"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2" name="円/楕円 521">
                <a:extLst>
                  <a:ext uri="{FF2B5EF4-FFF2-40B4-BE49-F238E27FC236}">
                    <a16:creationId xmlns:a16="http://schemas.microsoft.com/office/drawing/2014/main" id="{4A81AF58-1F5A-0E4B-98AF-AD83E4894B01}"/>
                  </a:ext>
                </a:extLst>
              </p:cNvPr>
              <p:cNvSpPr>
                <a:spLocks noChangeAspect="1"/>
              </p:cNvSpPr>
              <p:nvPr userDrawn="1"/>
            </p:nvSpPr>
            <p:spPr>
              <a:xfrm>
                <a:off x="10052197"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3" name="円/楕円 522">
                <a:extLst>
                  <a:ext uri="{FF2B5EF4-FFF2-40B4-BE49-F238E27FC236}">
                    <a16:creationId xmlns:a16="http://schemas.microsoft.com/office/drawing/2014/main" id="{BB958E99-D8F3-664E-96C9-F466188A41FA}"/>
                  </a:ext>
                </a:extLst>
              </p:cNvPr>
              <p:cNvSpPr>
                <a:spLocks noChangeAspect="1"/>
              </p:cNvSpPr>
              <p:nvPr userDrawn="1"/>
            </p:nvSpPr>
            <p:spPr>
              <a:xfrm>
                <a:off x="11326006"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4" name="円/楕円 523">
                <a:extLst>
                  <a:ext uri="{FF2B5EF4-FFF2-40B4-BE49-F238E27FC236}">
                    <a16:creationId xmlns:a16="http://schemas.microsoft.com/office/drawing/2014/main" id="{9855BA63-8F26-EE44-88DB-58381F5C790E}"/>
                  </a:ext>
                </a:extLst>
              </p:cNvPr>
              <p:cNvSpPr>
                <a:spLocks noChangeAspect="1"/>
              </p:cNvSpPr>
              <p:nvPr userDrawn="1"/>
            </p:nvSpPr>
            <p:spPr>
              <a:xfrm>
                <a:off x="10689101"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5" name="円/楕円 524">
                <a:extLst>
                  <a:ext uri="{FF2B5EF4-FFF2-40B4-BE49-F238E27FC236}">
                    <a16:creationId xmlns:a16="http://schemas.microsoft.com/office/drawing/2014/main" id="{7ADFD61A-6EDE-0447-929E-81F8D0144B51}"/>
                  </a:ext>
                </a:extLst>
              </p:cNvPr>
              <p:cNvSpPr>
                <a:spLocks noChangeAspect="1"/>
              </p:cNvSpPr>
              <p:nvPr userDrawn="1"/>
            </p:nvSpPr>
            <p:spPr>
              <a:xfrm>
                <a:off x="9415292"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6" name="円/楕円 525">
                <a:extLst>
                  <a:ext uri="{FF2B5EF4-FFF2-40B4-BE49-F238E27FC236}">
                    <a16:creationId xmlns:a16="http://schemas.microsoft.com/office/drawing/2014/main" id="{64E93548-499A-BC48-8CF1-B298E3456229}"/>
                  </a:ext>
                </a:extLst>
              </p:cNvPr>
              <p:cNvSpPr>
                <a:spLocks noChangeAspect="1"/>
              </p:cNvSpPr>
              <p:nvPr userDrawn="1"/>
            </p:nvSpPr>
            <p:spPr>
              <a:xfrm>
                <a:off x="11962910" y="2795970"/>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7" name="円/楕円 526">
                <a:extLst>
                  <a:ext uri="{FF2B5EF4-FFF2-40B4-BE49-F238E27FC236}">
                    <a16:creationId xmlns:a16="http://schemas.microsoft.com/office/drawing/2014/main" id="{03FA4785-AF64-A342-8D33-3FB5B16CD8E9}"/>
                  </a:ext>
                </a:extLst>
              </p:cNvPr>
              <p:cNvSpPr>
                <a:spLocks noChangeAspect="1"/>
              </p:cNvSpPr>
              <p:nvPr userDrawn="1"/>
            </p:nvSpPr>
            <p:spPr>
              <a:xfrm>
                <a:off x="8141483"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8" name="円/楕円 527">
                <a:extLst>
                  <a:ext uri="{FF2B5EF4-FFF2-40B4-BE49-F238E27FC236}">
                    <a16:creationId xmlns:a16="http://schemas.microsoft.com/office/drawing/2014/main" id="{49E7B030-D816-324D-BE62-5B19CDD34E59}"/>
                  </a:ext>
                </a:extLst>
              </p:cNvPr>
              <p:cNvSpPr>
                <a:spLocks noChangeAspect="1"/>
              </p:cNvSpPr>
              <p:nvPr userDrawn="1"/>
            </p:nvSpPr>
            <p:spPr>
              <a:xfrm>
                <a:off x="8778388"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9" name="円/楕円 528">
                <a:extLst>
                  <a:ext uri="{FF2B5EF4-FFF2-40B4-BE49-F238E27FC236}">
                    <a16:creationId xmlns:a16="http://schemas.microsoft.com/office/drawing/2014/main" id="{A3FA406B-F7B6-614F-9CA4-36EBD40441AD}"/>
                  </a:ext>
                </a:extLst>
              </p:cNvPr>
              <p:cNvSpPr>
                <a:spLocks noChangeAspect="1"/>
              </p:cNvSpPr>
              <p:nvPr userDrawn="1"/>
            </p:nvSpPr>
            <p:spPr>
              <a:xfrm>
                <a:off x="10052197"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0" name="円/楕円 529">
                <a:extLst>
                  <a:ext uri="{FF2B5EF4-FFF2-40B4-BE49-F238E27FC236}">
                    <a16:creationId xmlns:a16="http://schemas.microsoft.com/office/drawing/2014/main" id="{9D90D107-AC1E-5043-A2BB-E799534A3981}"/>
                  </a:ext>
                </a:extLst>
              </p:cNvPr>
              <p:cNvSpPr>
                <a:spLocks noChangeAspect="1"/>
              </p:cNvSpPr>
              <p:nvPr userDrawn="1"/>
            </p:nvSpPr>
            <p:spPr>
              <a:xfrm>
                <a:off x="11326006"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1" name="円/楕円 530">
                <a:extLst>
                  <a:ext uri="{FF2B5EF4-FFF2-40B4-BE49-F238E27FC236}">
                    <a16:creationId xmlns:a16="http://schemas.microsoft.com/office/drawing/2014/main" id="{DDD5CD59-6994-1045-A124-629CFB4A44DE}"/>
                  </a:ext>
                </a:extLst>
              </p:cNvPr>
              <p:cNvSpPr>
                <a:spLocks noChangeAspect="1"/>
              </p:cNvSpPr>
              <p:nvPr userDrawn="1"/>
            </p:nvSpPr>
            <p:spPr>
              <a:xfrm>
                <a:off x="10689101"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2" name="円/楕円 531">
                <a:extLst>
                  <a:ext uri="{FF2B5EF4-FFF2-40B4-BE49-F238E27FC236}">
                    <a16:creationId xmlns:a16="http://schemas.microsoft.com/office/drawing/2014/main" id="{8D0C4788-46FE-AB48-914A-FE7D7722819D}"/>
                  </a:ext>
                </a:extLst>
              </p:cNvPr>
              <p:cNvSpPr>
                <a:spLocks noChangeAspect="1"/>
              </p:cNvSpPr>
              <p:nvPr userDrawn="1"/>
            </p:nvSpPr>
            <p:spPr>
              <a:xfrm>
                <a:off x="9415292"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3" name="円/楕円 532">
                <a:extLst>
                  <a:ext uri="{FF2B5EF4-FFF2-40B4-BE49-F238E27FC236}">
                    <a16:creationId xmlns:a16="http://schemas.microsoft.com/office/drawing/2014/main" id="{8666B083-A4D1-2844-AB21-7AAED77A10DD}"/>
                  </a:ext>
                </a:extLst>
              </p:cNvPr>
              <p:cNvSpPr>
                <a:spLocks noChangeAspect="1"/>
              </p:cNvSpPr>
              <p:nvPr userDrawn="1"/>
            </p:nvSpPr>
            <p:spPr>
              <a:xfrm>
                <a:off x="11962910" y="3271474"/>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4" name="円/楕円 533">
                <a:extLst>
                  <a:ext uri="{FF2B5EF4-FFF2-40B4-BE49-F238E27FC236}">
                    <a16:creationId xmlns:a16="http://schemas.microsoft.com/office/drawing/2014/main" id="{35EF64E4-61F7-544C-A241-77E192F4C427}"/>
                  </a:ext>
                </a:extLst>
              </p:cNvPr>
              <p:cNvSpPr>
                <a:spLocks noChangeAspect="1"/>
              </p:cNvSpPr>
              <p:nvPr userDrawn="1"/>
            </p:nvSpPr>
            <p:spPr>
              <a:xfrm>
                <a:off x="8141483"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5" name="円/楕円 534">
                <a:extLst>
                  <a:ext uri="{FF2B5EF4-FFF2-40B4-BE49-F238E27FC236}">
                    <a16:creationId xmlns:a16="http://schemas.microsoft.com/office/drawing/2014/main" id="{F3F8CCC4-D709-9F43-993D-A5D9C0C071C2}"/>
                  </a:ext>
                </a:extLst>
              </p:cNvPr>
              <p:cNvSpPr>
                <a:spLocks noChangeAspect="1"/>
              </p:cNvSpPr>
              <p:nvPr userDrawn="1"/>
            </p:nvSpPr>
            <p:spPr>
              <a:xfrm>
                <a:off x="8778388"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6" name="円/楕円 535">
                <a:extLst>
                  <a:ext uri="{FF2B5EF4-FFF2-40B4-BE49-F238E27FC236}">
                    <a16:creationId xmlns:a16="http://schemas.microsoft.com/office/drawing/2014/main" id="{90A9BF80-AF15-D148-B35F-5406CB2420DC}"/>
                  </a:ext>
                </a:extLst>
              </p:cNvPr>
              <p:cNvSpPr>
                <a:spLocks noChangeAspect="1"/>
              </p:cNvSpPr>
              <p:nvPr userDrawn="1"/>
            </p:nvSpPr>
            <p:spPr>
              <a:xfrm>
                <a:off x="10052197"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7" name="円/楕円 536">
                <a:extLst>
                  <a:ext uri="{FF2B5EF4-FFF2-40B4-BE49-F238E27FC236}">
                    <a16:creationId xmlns:a16="http://schemas.microsoft.com/office/drawing/2014/main" id="{3AF2448C-3232-0849-B84B-30ACF9999629}"/>
                  </a:ext>
                </a:extLst>
              </p:cNvPr>
              <p:cNvSpPr>
                <a:spLocks noChangeAspect="1"/>
              </p:cNvSpPr>
              <p:nvPr userDrawn="1"/>
            </p:nvSpPr>
            <p:spPr>
              <a:xfrm>
                <a:off x="11326006"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8" name="円/楕円 537">
                <a:extLst>
                  <a:ext uri="{FF2B5EF4-FFF2-40B4-BE49-F238E27FC236}">
                    <a16:creationId xmlns:a16="http://schemas.microsoft.com/office/drawing/2014/main" id="{E1BC560A-6958-8D42-B602-EDB25D6A6998}"/>
                  </a:ext>
                </a:extLst>
              </p:cNvPr>
              <p:cNvSpPr>
                <a:spLocks noChangeAspect="1"/>
              </p:cNvSpPr>
              <p:nvPr userDrawn="1"/>
            </p:nvSpPr>
            <p:spPr>
              <a:xfrm>
                <a:off x="10689101"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9" name="円/楕円 538">
                <a:extLst>
                  <a:ext uri="{FF2B5EF4-FFF2-40B4-BE49-F238E27FC236}">
                    <a16:creationId xmlns:a16="http://schemas.microsoft.com/office/drawing/2014/main" id="{3BF0F5CB-829B-3249-9822-EAB1BB85936A}"/>
                  </a:ext>
                </a:extLst>
              </p:cNvPr>
              <p:cNvSpPr>
                <a:spLocks noChangeAspect="1"/>
              </p:cNvSpPr>
              <p:nvPr userDrawn="1"/>
            </p:nvSpPr>
            <p:spPr>
              <a:xfrm>
                <a:off x="9415292"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0" name="円/楕円 539">
                <a:extLst>
                  <a:ext uri="{FF2B5EF4-FFF2-40B4-BE49-F238E27FC236}">
                    <a16:creationId xmlns:a16="http://schemas.microsoft.com/office/drawing/2014/main" id="{ED8CE049-2683-7949-8A03-BD0FEE77F745}"/>
                  </a:ext>
                </a:extLst>
              </p:cNvPr>
              <p:cNvSpPr>
                <a:spLocks noChangeAspect="1"/>
              </p:cNvSpPr>
              <p:nvPr userDrawn="1"/>
            </p:nvSpPr>
            <p:spPr>
              <a:xfrm>
                <a:off x="11962910" y="3750258"/>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1" name="円/楕円 540">
                <a:extLst>
                  <a:ext uri="{FF2B5EF4-FFF2-40B4-BE49-F238E27FC236}">
                    <a16:creationId xmlns:a16="http://schemas.microsoft.com/office/drawing/2014/main" id="{F0602071-C68C-4942-9C08-0D8F02438C30}"/>
                  </a:ext>
                </a:extLst>
              </p:cNvPr>
              <p:cNvSpPr>
                <a:spLocks noChangeAspect="1"/>
              </p:cNvSpPr>
              <p:nvPr userDrawn="1"/>
            </p:nvSpPr>
            <p:spPr>
              <a:xfrm>
                <a:off x="8141483"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2" name="円/楕円 541">
                <a:extLst>
                  <a:ext uri="{FF2B5EF4-FFF2-40B4-BE49-F238E27FC236}">
                    <a16:creationId xmlns:a16="http://schemas.microsoft.com/office/drawing/2014/main" id="{1F152C38-7104-2644-8AC0-75D8543AE1ED}"/>
                  </a:ext>
                </a:extLst>
              </p:cNvPr>
              <p:cNvSpPr>
                <a:spLocks noChangeAspect="1"/>
              </p:cNvSpPr>
              <p:nvPr userDrawn="1"/>
            </p:nvSpPr>
            <p:spPr>
              <a:xfrm>
                <a:off x="8778388"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3" name="円/楕円 542">
                <a:extLst>
                  <a:ext uri="{FF2B5EF4-FFF2-40B4-BE49-F238E27FC236}">
                    <a16:creationId xmlns:a16="http://schemas.microsoft.com/office/drawing/2014/main" id="{23180E8F-A90D-9342-8D71-D0AB5E26DC16}"/>
                  </a:ext>
                </a:extLst>
              </p:cNvPr>
              <p:cNvSpPr>
                <a:spLocks noChangeAspect="1"/>
              </p:cNvSpPr>
              <p:nvPr userDrawn="1"/>
            </p:nvSpPr>
            <p:spPr>
              <a:xfrm>
                <a:off x="10052197"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4" name="円/楕円 543">
                <a:extLst>
                  <a:ext uri="{FF2B5EF4-FFF2-40B4-BE49-F238E27FC236}">
                    <a16:creationId xmlns:a16="http://schemas.microsoft.com/office/drawing/2014/main" id="{24DCC005-16F9-D146-8FBD-8DCF1D2EA18F}"/>
                  </a:ext>
                </a:extLst>
              </p:cNvPr>
              <p:cNvSpPr>
                <a:spLocks noChangeAspect="1"/>
              </p:cNvSpPr>
              <p:nvPr userDrawn="1"/>
            </p:nvSpPr>
            <p:spPr>
              <a:xfrm>
                <a:off x="11326006"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5" name="円/楕円 544">
                <a:extLst>
                  <a:ext uri="{FF2B5EF4-FFF2-40B4-BE49-F238E27FC236}">
                    <a16:creationId xmlns:a16="http://schemas.microsoft.com/office/drawing/2014/main" id="{17E4CFAC-05BE-354C-845E-271ECA1BB9E0}"/>
                  </a:ext>
                </a:extLst>
              </p:cNvPr>
              <p:cNvSpPr>
                <a:spLocks noChangeAspect="1"/>
              </p:cNvSpPr>
              <p:nvPr userDrawn="1"/>
            </p:nvSpPr>
            <p:spPr>
              <a:xfrm>
                <a:off x="10689101"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6" name="円/楕円 545">
                <a:extLst>
                  <a:ext uri="{FF2B5EF4-FFF2-40B4-BE49-F238E27FC236}">
                    <a16:creationId xmlns:a16="http://schemas.microsoft.com/office/drawing/2014/main" id="{4928DFD7-D7C2-5B41-92D8-67B8EE376810}"/>
                  </a:ext>
                </a:extLst>
              </p:cNvPr>
              <p:cNvSpPr>
                <a:spLocks noChangeAspect="1"/>
              </p:cNvSpPr>
              <p:nvPr userDrawn="1"/>
            </p:nvSpPr>
            <p:spPr>
              <a:xfrm>
                <a:off x="9415292"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7" name="円/楕円 546">
                <a:extLst>
                  <a:ext uri="{FF2B5EF4-FFF2-40B4-BE49-F238E27FC236}">
                    <a16:creationId xmlns:a16="http://schemas.microsoft.com/office/drawing/2014/main" id="{93D94CF7-CC1C-0043-99B2-546C7CC63C5B}"/>
                  </a:ext>
                </a:extLst>
              </p:cNvPr>
              <p:cNvSpPr>
                <a:spLocks noChangeAspect="1"/>
              </p:cNvSpPr>
              <p:nvPr userDrawn="1"/>
            </p:nvSpPr>
            <p:spPr>
              <a:xfrm>
                <a:off x="11962910" y="42290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71" name="円/楕円 470">
              <a:extLst>
                <a:ext uri="{FF2B5EF4-FFF2-40B4-BE49-F238E27FC236}">
                  <a16:creationId xmlns:a16="http://schemas.microsoft.com/office/drawing/2014/main" id="{FB1E3793-A5DC-6A45-80AE-E3B8E0A39B61}"/>
                </a:ext>
              </a:extLst>
            </p:cNvPr>
            <p:cNvSpPr>
              <a:spLocks noChangeAspect="1"/>
            </p:cNvSpPr>
            <p:nvPr userDrawn="1"/>
          </p:nvSpPr>
          <p:spPr>
            <a:xfrm>
              <a:off x="8125151"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2" name="円/楕円 471">
              <a:extLst>
                <a:ext uri="{FF2B5EF4-FFF2-40B4-BE49-F238E27FC236}">
                  <a16:creationId xmlns:a16="http://schemas.microsoft.com/office/drawing/2014/main" id="{40AA8DF6-AB73-ED40-A1AF-FCEDFE9F5F69}"/>
                </a:ext>
              </a:extLst>
            </p:cNvPr>
            <p:cNvSpPr>
              <a:spLocks noChangeAspect="1"/>
            </p:cNvSpPr>
            <p:nvPr userDrawn="1"/>
          </p:nvSpPr>
          <p:spPr>
            <a:xfrm>
              <a:off x="8762056"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3" name="円/楕円 472">
              <a:extLst>
                <a:ext uri="{FF2B5EF4-FFF2-40B4-BE49-F238E27FC236}">
                  <a16:creationId xmlns:a16="http://schemas.microsoft.com/office/drawing/2014/main" id="{5974A6A1-8AF9-314A-AFC9-A37B6CE15A9E}"/>
                </a:ext>
              </a:extLst>
            </p:cNvPr>
            <p:cNvSpPr>
              <a:spLocks noChangeAspect="1"/>
            </p:cNvSpPr>
            <p:nvPr userDrawn="1"/>
          </p:nvSpPr>
          <p:spPr>
            <a:xfrm>
              <a:off x="10035865"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4" name="円/楕円 473">
              <a:extLst>
                <a:ext uri="{FF2B5EF4-FFF2-40B4-BE49-F238E27FC236}">
                  <a16:creationId xmlns:a16="http://schemas.microsoft.com/office/drawing/2014/main" id="{A855E074-F703-4143-BCD5-4DAC543543A1}"/>
                </a:ext>
              </a:extLst>
            </p:cNvPr>
            <p:cNvSpPr>
              <a:spLocks noChangeAspect="1"/>
            </p:cNvSpPr>
            <p:nvPr userDrawn="1"/>
          </p:nvSpPr>
          <p:spPr>
            <a:xfrm>
              <a:off x="11309674"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5" name="円/楕円 474">
              <a:extLst>
                <a:ext uri="{FF2B5EF4-FFF2-40B4-BE49-F238E27FC236}">
                  <a16:creationId xmlns:a16="http://schemas.microsoft.com/office/drawing/2014/main" id="{66079753-0A5A-0A4B-80EB-0431EE917B36}"/>
                </a:ext>
              </a:extLst>
            </p:cNvPr>
            <p:cNvSpPr>
              <a:spLocks noChangeAspect="1"/>
            </p:cNvSpPr>
            <p:nvPr userDrawn="1"/>
          </p:nvSpPr>
          <p:spPr>
            <a:xfrm>
              <a:off x="10672769"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6" name="円/楕円 475">
              <a:extLst>
                <a:ext uri="{FF2B5EF4-FFF2-40B4-BE49-F238E27FC236}">
                  <a16:creationId xmlns:a16="http://schemas.microsoft.com/office/drawing/2014/main" id="{A410A91F-FAC7-F640-845C-F27EE1DFAADE}"/>
                </a:ext>
              </a:extLst>
            </p:cNvPr>
            <p:cNvSpPr>
              <a:spLocks noChangeAspect="1"/>
            </p:cNvSpPr>
            <p:nvPr userDrawn="1"/>
          </p:nvSpPr>
          <p:spPr>
            <a:xfrm>
              <a:off x="9398960"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7" name="円/楕円 476">
              <a:extLst>
                <a:ext uri="{FF2B5EF4-FFF2-40B4-BE49-F238E27FC236}">
                  <a16:creationId xmlns:a16="http://schemas.microsoft.com/office/drawing/2014/main" id="{A2CE8953-5226-A048-8CCA-1F5D24FD2283}"/>
                </a:ext>
              </a:extLst>
            </p:cNvPr>
            <p:cNvSpPr>
              <a:spLocks noChangeAspect="1"/>
            </p:cNvSpPr>
            <p:nvPr userDrawn="1"/>
          </p:nvSpPr>
          <p:spPr>
            <a:xfrm>
              <a:off x="11946578" y="471271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8" name="円/楕円 477">
              <a:extLst>
                <a:ext uri="{FF2B5EF4-FFF2-40B4-BE49-F238E27FC236}">
                  <a16:creationId xmlns:a16="http://schemas.microsoft.com/office/drawing/2014/main" id="{7F38A94A-6BBC-0E40-A53C-39D93CE6BE72}"/>
                </a:ext>
              </a:extLst>
            </p:cNvPr>
            <p:cNvSpPr>
              <a:spLocks noChangeAspect="1"/>
            </p:cNvSpPr>
            <p:nvPr userDrawn="1"/>
          </p:nvSpPr>
          <p:spPr>
            <a:xfrm>
              <a:off x="8125151"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9" name="円/楕円 478">
              <a:extLst>
                <a:ext uri="{FF2B5EF4-FFF2-40B4-BE49-F238E27FC236}">
                  <a16:creationId xmlns:a16="http://schemas.microsoft.com/office/drawing/2014/main" id="{01A4D3D3-9BD5-4F42-AA06-4971E3FF64FD}"/>
                </a:ext>
              </a:extLst>
            </p:cNvPr>
            <p:cNvSpPr>
              <a:spLocks noChangeAspect="1"/>
            </p:cNvSpPr>
            <p:nvPr userDrawn="1"/>
          </p:nvSpPr>
          <p:spPr>
            <a:xfrm>
              <a:off x="8762056"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0" name="円/楕円 479">
              <a:extLst>
                <a:ext uri="{FF2B5EF4-FFF2-40B4-BE49-F238E27FC236}">
                  <a16:creationId xmlns:a16="http://schemas.microsoft.com/office/drawing/2014/main" id="{9373DB0D-5005-E841-85D3-1DE660844C3C}"/>
                </a:ext>
              </a:extLst>
            </p:cNvPr>
            <p:cNvSpPr>
              <a:spLocks noChangeAspect="1"/>
            </p:cNvSpPr>
            <p:nvPr userDrawn="1"/>
          </p:nvSpPr>
          <p:spPr>
            <a:xfrm>
              <a:off x="10035865"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1" name="円/楕円 480">
              <a:extLst>
                <a:ext uri="{FF2B5EF4-FFF2-40B4-BE49-F238E27FC236}">
                  <a16:creationId xmlns:a16="http://schemas.microsoft.com/office/drawing/2014/main" id="{46CC4846-5763-C14D-94ED-836488CB773F}"/>
                </a:ext>
              </a:extLst>
            </p:cNvPr>
            <p:cNvSpPr>
              <a:spLocks noChangeAspect="1"/>
            </p:cNvSpPr>
            <p:nvPr userDrawn="1"/>
          </p:nvSpPr>
          <p:spPr>
            <a:xfrm>
              <a:off x="11309674"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2" name="円/楕円 481">
              <a:extLst>
                <a:ext uri="{FF2B5EF4-FFF2-40B4-BE49-F238E27FC236}">
                  <a16:creationId xmlns:a16="http://schemas.microsoft.com/office/drawing/2014/main" id="{BA4D996F-A9AA-F146-A7D6-26B0C4E9A939}"/>
                </a:ext>
              </a:extLst>
            </p:cNvPr>
            <p:cNvSpPr>
              <a:spLocks noChangeAspect="1"/>
            </p:cNvSpPr>
            <p:nvPr userDrawn="1"/>
          </p:nvSpPr>
          <p:spPr>
            <a:xfrm>
              <a:off x="10672769"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3" name="円/楕円 482">
              <a:extLst>
                <a:ext uri="{FF2B5EF4-FFF2-40B4-BE49-F238E27FC236}">
                  <a16:creationId xmlns:a16="http://schemas.microsoft.com/office/drawing/2014/main" id="{32328EF1-3DBC-F644-90AE-D383FFB75095}"/>
                </a:ext>
              </a:extLst>
            </p:cNvPr>
            <p:cNvSpPr>
              <a:spLocks noChangeAspect="1"/>
            </p:cNvSpPr>
            <p:nvPr userDrawn="1"/>
          </p:nvSpPr>
          <p:spPr>
            <a:xfrm>
              <a:off x="9398960"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4" name="円/楕円 483">
              <a:extLst>
                <a:ext uri="{FF2B5EF4-FFF2-40B4-BE49-F238E27FC236}">
                  <a16:creationId xmlns:a16="http://schemas.microsoft.com/office/drawing/2014/main" id="{30C9891D-A05D-ED48-8CEF-CEAD5A810456}"/>
                </a:ext>
              </a:extLst>
            </p:cNvPr>
            <p:cNvSpPr>
              <a:spLocks noChangeAspect="1"/>
            </p:cNvSpPr>
            <p:nvPr userDrawn="1"/>
          </p:nvSpPr>
          <p:spPr>
            <a:xfrm>
              <a:off x="11946578" y="519150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5" name="円/楕円 484">
              <a:extLst>
                <a:ext uri="{FF2B5EF4-FFF2-40B4-BE49-F238E27FC236}">
                  <a16:creationId xmlns:a16="http://schemas.microsoft.com/office/drawing/2014/main" id="{71477C40-F1A2-7643-B3AA-563B8C9009BB}"/>
                </a:ext>
              </a:extLst>
            </p:cNvPr>
            <p:cNvSpPr>
              <a:spLocks noChangeAspect="1"/>
            </p:cNvSpPr>
            <p:nvPr userDrawn="1"/>
          </p:nvSpPr>
          <p:spPr>
            <a:xfrm>
              <a:off x="8125151"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6" name="円/楕円 485">
              <a:extLst>
                <a:ext uri="{FF2B5EF4-FFF2-40B4-BE49-F238E27FC236}">
                  <a16:creationId xmlns:a16="http://schemas.microsoft.com/office/drawing/2014/main" id="{63CC561B-9352-D143-A854-5B47CE2E7D04}"/>
                </a:ext>
              </a:extLst>
            </p:cNvPr>
            <p:cNvSpPr>
              <a:spLocks noChangeAspect="1"/>
            </p:cNvSpPr>
            <p:nvPr userDrawn="1"/>
          </p:nvSpPr>
          <p:spPr>
            <a:xfrm>
              <a:off x="8762056"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7" name="円/楕円 486">
              <a:extLst>
                <a:ext uri="{FF2B5EF4-FFF2-40B4-BE49-F238E27FC236}">
                  <a16:creationId xmlns:a16="http://schemas.microsoft.com/office/drawing/2014/main" id="{14E3EA2E-6D7A-0145-B3B1-DA2E9E30571D}"/>
                </a:ext>
              </a:extLst>
            </p:cNvPr>
            <p:cNvSpPr>
              <a:spLocks noChangeAspect="1"/>
            </p:cNvSpPr>
            <p:nvPr userDrawn="1"/>
          </p:nvSpPr>
          <p:spPr>
            <a:xfrm>
              <a:off x="10035865"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8" name="円/楕円 487">
              <a:extLst>
                <a:ext uri="{FF2B5EF4-FFF2-40B4-BE49-F238E27FC236}">
                  <a16:creationId xmlns:a16="http://schemas.microsoft.com/office/drawing/2014/main" id="{9F87BC94-DE68-994C-86D9-3FC910C20B05}"/>
                </a:ext>
              </a:extLst>
            </p:cNvPr>
            <p:cNvSpPr>
              <a:spLocks noChangeAspect="1"/>
            </p:cNvSpPr>
            <p:nvPr userDrawn="1"/>
          </p:nvSpPr>
          <p:spPr>
            <a:xfrm>
              <a:off x="11309674"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9" name="円/楕円 488">
              <a:extLst>
                <a:ext uri="{FF2B5EF4-FFF2-40B4-BE49-F238E27FC236}">
                  <a16:creationId xmlns:a16="http://schemas.microsoft.com/office/drawing/2014/main" id="{37B736EA-5D79-1342-82EC-90AFB2248391}"/>
                </a:ext>
              </a:extLst>
            </p:cNvPr>
            <p:cNvSpPr>
              <a:spLocks noChangeAspect="1"/>
            </p:cNvSpPr>
            <p:nvPr userDrawn="1"/>
          </p:nvSpPr>
          <p:spPr>
            <a:xfrm>
              <a:off x="10672769"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0" name="円/楕円 489">
              <a:extLst>
                <a:ext uri="{FF2B5EF4-FFF2-40B4-BE49-F238E27FC236}">
                  <a16:creationId xmlns:a16="http://schemas.microsoft.com/office/drawing/2014/main" id="{DD779912-F18E-1D47-A090-D67CA696D58B}"/>
                </a:ext>
              </a:extLst>
            </p:cNvPr>
            <p:cNvSpPr>
              <a:spLocks noChangeAspect="1"/>
            </p:cNvSpPr>
            <p:nvPr userDrawn="1"/>
          </p:nvSpPr>
          <p:spPr>
            <a:xfrm>
              <a:off x="9398960"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1" name="円/楕円 490">
              <a:extLst>
                <a:ext uri="{FF2B5EF4-FFF2-40B4-BE49-F238E27FC236}">
                  <a16:creationId xmlns:a16="http://schemas.microsoft.com/office/drawing/2014/main" id="{C7B36FA9-0068-554C-AAB6-505E8E3395D9}"/>
                </a:ext>
              </a:extLst>
            </p:cNvPr>
            <p:cNvSpPr>
              <a:spLocks noChangeAspect="1"/>
            </p:cNvSpPr>
            <p:nvPr userDrawn="1"/>
          </p:nvSpPr>
          <p:spPr>
            <a:xfrm>
              <a:off x="11946578" y="5670287"/>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2" name="円/楕円 491">
              <a:extLst>
                <a:ext uri="{FF2B5EF4-FFF2-40B4-BE49-F238E27FC236}">
                  <a16:creationId xmlns:a16="http://schemas.microsoft.com/office/drawing/2014/main" id="{9B7A4F57-664A-C24B-AFD2-53273A775E82}"/>
                </a:ext>
              </a:extLst>
            </p:cNvPr>
            <p:cNvSpPr>
              <a:spLocks noChangeAspect="1"/>
            </p:cNvSpPr>
            <p:nvPr userDrawn="1"/>
          </p:nvSpPr>
          <p:spPr>
            <a:xfrm>
              <a:off x="8125151"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3" name="円/楕円 492">
              <a:extLst>
                <a:ext uri="{FF2B5EF4-FFF2-40B4-BE49-F238E27FC236}">
                  <a16:creationId xmlns:a16="http://schemas.microsoft.com/office/drawing/2014/main" id="{174C0FD9-E08A-5E47-A76C-42FE1A33C30E}"/>
                </a:ext>
              </a:extLst>
            </p:cNvPr>
            <p:cNvSpPr>
              <a:spLocks noChangeAspect="1"/>
            </p:cNvSpPr>
            <p:nvPr userDrawn="1"/>
          </p:nvSpPr>
          <p:spPr>
            <a:xfrm>
              <a:off x="8762056"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4" name="円/楕円 493">
              <a:extLst>
                <a:ext uri="{FF2B5EF4-FFF2-40B4-BE49-F238E27FC236}">
                  <a16:creationId xmlns:a16="http://schemas.microsoft.com/office/drawing/2014/main" id="{E058477E-6911-2244-8723-49B96F90067C}"/>
                </a:ext>
              </a:extLst>
            </p:cNvPr>
            <p:cNvSpPr>
              <a:spLocks noChangeAspect="1"/>
            </p:cNvSpPr>
            <p:nvPr userDrawn="1"/>
          </p:nvSpPr>
          <p:spPr>
            <a:xfrm>
              <a:off x="10035865"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5" name="円/楕円 494">
              <a:extLst>
                <a:ext uri="{FF2B5EF4-FFF2-40B4-BE49-F238E27FC236}">
                  <a16:creationId xmlns:a16="http://schemas.microsoft.com/office/drawing/2014/main" id="{55946DF6-3E6C-0647-895F-486DA47F6C51}"/>
                </a:ext>
              </a:extLst>
            </p:cNvPr>
            <p:cNvSpPr>
              <a:spLocks noChangeAspect="1"/>
            </p:cNvSpPr>
            <p:nvPr userDrawn="1"/>
          </p:nvSpPr>
          <p:spPr>
            <a:xfrm>
              <a:off x="11309674"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6" name="円/楕円 495">
              <a:extLst>
                <a:ext uri="{FF2B5EF4-FFF2-40B4-BE49-F238E27FC236}">
                  <a16:creationId xmlns:a16="http://schemas.microsoft.com/office/drawing/2014/main" id="{BE49ED39-AAF2-444A-B47D-2C1AB0F2C63F}"/>
                </a:ext>
              </a:extLst>
            </p:cNvPr>
            <p:cNvSpPr>
              <a:spLocks noChangeAspect="1"/>
            </p:cNvSpPr>
            <p:nvPr userDrawn="1"/>
          </p:nvSpPr>
          <p:spPr>
            <a:xfrm>
              <a:off x="10672769"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7" name="円/楕円 496">
              <a:extLst>
                <a:ext uri="{FF2B5EF4-FFF2-40B4-BE49-F238E27FC236}">
                  <a16:creationId xmlns:a16="http://schemas.microsoft.com/office/drawing/2014/main" id="{3E0C1DDD-C063-8D4B-A44D-28929ABDC264}"/>
                </a:ext>
              </a:extLst>
            </p:cNvPr>
            <p:cNvSpPr>
              <a:spLocks noChangeAspect="1"/>
            </p:cNvSpPr>
            <p:nvPr userDrawn="1"/>
          </p:nvSpPr>
          <p:spPr>
            <a:xfrm>
              <a:off x="9398960"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8" name="円/楕円 497">
              <a:extLst>
                <a:ext uri="{FF2B5EF4-FFF2-40B4-BE49-F238E27FC236}">
                  <a16:creationId xmlns:a16="http://schemas.microsoft.com/office/drawing/2014/main" id="{CFBF212D-B67C-884C-BC82-81EF41FAA906}"/>
                </a:ext>
              </a:extLst>
            </p:cNvPr>
            <p:cNvSpPr>
              <a:spLocks noChangeAspect="1"/>
            </p:cNvSpPr>
            <p:nvPr userDrawn="1"/>
          </p:nvSpPr>
          <p:spPr>
            <a:xfrm>
              <a:off x="11946578" y="6145791"/>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9" name="円/楕円 498">
              <a:extLst>
                <a:ext uri="{FF2B5EF4-FFF2-40B4-BE49-F238E27FC236}">
                  <a16:creationId xmlns:a16="http://schemas.microsoft.com/office/drawing/2014/main" id="{720C78CE-9353-DD4A-83B5-22D25F4FFC44}"/>
                </a:ext>
              </a:extLst>
            </p:cNvPr>
            <p:cNvSpPr>
              <a:spLocks noChangeAspect="1"/>
            </p:cNvSpPr>
            <p:nvPr userDrawn="1"/>
          </p:nvSpPr>
          <p:spPr>
            <a:xfrm>
              <a:off x="8125151"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0" name="円/楕円 499">
              <a:extLst>
                <a:ext uri="{FF2B5EF4-FFF2-40B4-BE49-F238E27FC236}">
                  <a16:creationId xmlns:a16="http://schemas.microsoft.com/office/drawing/2014/main" id="{73BCDBB4-F59B-BA44-8D73-F36F29FCCE18}"/>
                </a:ext>
              </a:extLst>
            </p:cNvPr>
            <p:cNvSpPr>
              <a:spLocks noChangeAspect="1"/>
            </p:cNvSpPr>
            <p:nvPr userDrawn="1"/>
          </p:nvSpPr>
          <p:spPr>
            <a:xfrm>
              <a:off x="8762056"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1" name="円/楕円 500">
              <a:extLst>
                <a:ext uri="{FF2B5EF4-FFF2-40B4-BE49-F238E27FC236}">
                  <a16:creationId xmlns:a16="http://schemas.microsoft.com/office/drawing/2014/main" id="{64C412F0-26C5-4346-BBAE-5871565F461E}"/>
                </a:ext>
              </a:extLst>
            </p:cNvPr>
            <p:cNvSpPr>
              <a:spLocks noChangeAspect="1"/>
            </p:cNvSpPr>
            <p:nvPr userDrawn="1"/>
          </p:nvSpPr>
          <p:spPr>
            <a:xfrm>
              <a:off x="10035865"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2" name="円/楕円 501">
              <a:extLst>
                <a:ext uri="{FF2B5EF4-FFF2-40B4-BE49-F238E27FC236}">
                  <a16:creationId xmlns:a16="http://schemas.microsoft.com/office/drawing/2014/main" id="{F80B3739-2BAB-794E-9133-39959F360C03}"/>
                </a:ext>
              </a:extLst>
            </p:cNvPr>
            <p:cNvSpPr>
              <a:spLocks noChangeAspect="1"/>
            </p:cNvSpPr>
            <p:nvPr userDrawn="1"/>
          </p:nvSpPr>
          <p:spPr>
            <a:xfrm>
              <a:off x="11309674"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3" name="円/楕円 502">
              <a:extLst>
                <a:ext uri="{FF2B5EF4-FFF2-40B4-BE49-F238E27FC236}">
                  <a16:creationId xmlns:a16="http://schemas.microsoft.com/office/drawing/2014/main" id="{AC73AF04-83F3-C848-B804-E1E03CAB0F74}"/>
                </a:ext>
              </a:extLst>
            </p:cNvPr>
            <p:cNvSpPr>
              <a:spLocks noChangeAspect="1"/>
            </p:cNvSpPr>
            <p:nvPr userDrawn="1"/>
          </p:nvSpPr>
          <p:spPr>
            <a:xfrm>
              <a:off x="10672769"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4" name="円/楕円 503">
              <a:extLst>
                <a:ext uri="{FF2B5EF4-FFF2-40B4-BE49-F238E27FC236}">
                  <a16:creationId xmlns:a16="http://schemas.microsoft.com/office/drawing/2014/main" id="{D8421127-D70E-0148-87C2-F6D33DB69E53}"/>
                </a:ext>
              </a:extLst>
            </p:cNvPr>
            <p:cNvSpPr>
              <a:spLocks noChangeAspect="1"/>
            </p:cNvSpPr>
            <p:nvPr userDrawn="1"/>
          </p:nvSpPr>
          <p:spPr>
            <a:xfrm>
              <a:off x="9398960"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5" name="円/楕円 504">
              <a:extLst>
                <a:ext uri="{FF2B5EF4-FFF2-40B4-BE49-F238E27FC236}">
                  <a16:creationId xmlns:a16="http://schemas.microsoft.com/office/drawing/2014/main" id="{DE53894A-05B7-F244-8350-D5D26F220F86}"/>
                </a:ext>
              </a:extLst>
            </p:cNvPr>
            <p:cNvSpPr>
              <a:spLocks noChangeAspect="1"/>
            </p:cNvSpPr>
            <p:nvPr userDrawn="1"/>
          </p:nvSpPr>
          <p:spPr>
            <a:xfrm>
              <a:off x="11946578" y="6624575"/>
              <a:ext cx="46100" cy="461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4" name="正方形/長方形 293">
            <a:extLst>
              <a:ext uri="{FF2B5EF4-FFF2-40B4-BE49-F238E27FC236}">
                <a16:creationId xmlns:a16="http://schemas.microsoft.com/office/drawing/2014/main" id="{A7B66342-596D-834A-8370-01E1B6E82541}"/>
              </a:ext>
            </a:extLst>
          </p:cNvPr>
          <p:cNvSpPr/>
          <p:nvPr userDrawn="1"/>
        </p:nvSpPr>
        <p:spPr>
          <a:xfrm>
            <a:off x="0" y="0"/>
            <a:ext cx="12192000"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5" name="図 294">
            <a:extLst>
              <a:ext uri="{FF2B5EF4-FFF2-40B4-BE49-F238E27FC236}">
                <a16:creationId xmlns:a16="http://schemas.microsoft.com/office/drawing/2014/main" id="{1615FC4B-450E-2D49-8C49-DBEAA42C7222}"/>
              </a:ext>
            </a:extLst>
          </p:cNvPr>
          <p:cNvPicPr>
            <a:picLocks noChangeAspect="1"/>
          </p:cNvPicPr>
          <p:nvPr userDrawn="1"/>
        </p:nvPicPr>
        <p:blipFill>
          <a:blip r:embed="rId2"/>
          <a:stretch>
            <a:fillRect/>
          </a:stretch>
        </p:blipFill>
        <p:spPr>
          <a:xfrm>
            <a:off x="381000" y="292100"/>
            <a:ext cx="11430000" cy="6273800"/>
          </a:xfrm>
          <a:prstGeom prst="rect">
            <a:avLst/>
          </a:prstGeom>
        </p:spPr>
      </p:pic>
      <p:sp>
        <p:nvSpPr>
          <p:cNvPr id="296" name="ドーナツ 295">
            <a:extLst>
              <a:ext uri="{FF2B5EF4-FFF2-40B4-BE49-F238E27FC236}">
                <a16:creationId xmlns:a16="http://schemas.microsoft.com/office/drawing/2014/main" id="{FE10DCC5-0E9F-A444-8E4E-F4578B614CCB}"/>
              </a:ext>
            </a:extLst>
          </p:cNvPr>
          <p:cNvSpPr>
            <a:spLocks noChangeAspect="1"/>
          </p:cNvSpPr>
          <p:nvPr userDrawn="1"/>
        </p:nvSpPr>
        <p:spPr>
          <a:xfrm>
            <a:off x="11654904" y="1210973"/>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7" name="ドーナツ 296">
            <a:extLst>
              <a:ext uri="{FF2B5EF4-FFF2-40B4-BE49-F238E27FC236}">
                <a16:creationId xmlns:a16="http://schemas.microsoft.com/office/drawing/2014/main" id="{599B1E61-6EED-A94F-9B78-1B2BFCA3DDB4}"/>
              </a:ext>
            </a:extLst>
          </p:cNvPr>
          <p:cNvSpPr>
            <a:spLocks noChangeAspect="1"/>
          </p:cNvSpPr>
          <p:nvPr userDrawn="1"/>
        </p:nvSpPr>
        <p:spPr>
          <a:xfrm>
            <a:off x="108590" y="6014738"/>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9" name="スライド番号プレースホルダー 5">
            <a:extLst>
              <a:ext uri="{FF2B5EF4-FFF2-40B4-BE49-F238E27FC236}">
                <a16:creationId xmlns:a16="http://schemas.microsoft.com/office/drawing/2014/main" id="{A44039A6-3EEA-8945-81CA-C5A32F5A846E}"/>
              </a:ext>
            </a:extLst>
          </p:cNvPr>
          <p:cNvSpPr>
            <a:spLocks noGrp="1"/>
          </p:cNvSpPr>
          <p:nvPr>
            <p:ph type="sldNum" sz="quarter" idx="12"/>
          </p:nvPr>
        </p:nvSpPr>
        <p:spPr>
          <a:xfrm>
            <a:off x="9430680" y="6473456"/>
            <a:ext cx="2743200" cy="365125"/>
          </a:xfrm>
        </p:spPr>
        <p:txBody>
          <a:bodyPr/>
          <a:lstStyle>
            <a:lvl1pPr>
              <a:defRPr b="1">
                <a:solidFill>
                  <a:schemeClr val="bg1"/>
                </a:solidFill>
                <a:latin typeface="Meiryo UI" panose="020B0604030504040204" pitchFamily="34" charset="-128"/>
                <a:ea typeface="Meiryo UI" panose="020B0604030504040204" pitchFamily="34" charset="-128"/>
              </a:defRPr>
            </a:lvl1pPr>
          </a:lstStyle>
          <a:p>
            <a:fld id="{7A90AA29-0695-C846-8DEC-91DC44232E73}" type="slidenum">
              <a:rPr lang="ja-JP" altLang="en-US" smtClean="0"/>
              <a:pPr/>
              <a:t>‹#›</a:t>
            </a:fld>
            <a:endParaRPr lang="ja-JP" altLang="en-US"/>
          </a:p>
        </p:txBody>
      </p:sp>
      <p:pic>
        <p:nvPicPr>
          <p:cNvPr id="303" name="図 302">
            <a:extLst>
              <a:ext uri="{FF2B5EF4-FFF2-40B4-BE49-F238E27FC236}">
                <a16:creationId xmlns:a16="http://schemas.microsoft.com/office/drawing/2014/main" id="{DA825CCF-E5DA-CB44-B8F5-A61DC2ACE9F8}"/>
              </a:ext>
            </a:extLst>
          </p:cNvPr>
          <p:cNvPicPr>
            <a:picLocks noChangeAspect="1"/>
          </p:cNvPicPr>
          <p:nvPr userDrawn="1"/>
        </p:nvPicPr>
        <p:blipFill rotWithShape="1">
          <a:blip r:embed="rId3"/>
          <a:srcRect t="2325" r="29118" b="12665"/>
          <a:stretch/>
        </p:blipFill>
        <p:spPr>
          <a:xfrm>
            <a:off x="6476970" y="0"/>
            <a:ext cx="5727906" cy="6869577"/>
          </a:xfrm>
          <a:prstGeom prst="rect">
            <a:avLst/>
          </a:prstGeom>
        </p:spPr>
      </p:pic>
      <p:pic>
        <p:nvPicPr>
          <p:cNvPr id="300" name="図 299">
            <a:extLst>
              <a:ext uri="{FF2B5EF4-FFF2-40B4-BE49-F238E27FC236}">
                <a16:creationId xmlns:a16="http://schemas.microsoft.com/office/drawing/2014/main" id="{A0D72A44-C3D1-744A-9124-A11C985AE862}"/>
              </a:ext>
            </a:extLst>
          </p:cNvPr>
          <p:cNvPicPr>
            <a:picLocks noChangeAspect="1"/>
          </p:cNvPicPr>
          <p:nvPr userDrawn="1"/>
        </p:nvPicPr>
        <p:blipFill rotWithShape="1">
          <a:blip r:embed="rId4"/>
          <a:srcRect b="52717"/>
          <a:stretch/>
        </p:blipFill>
        <p:spPr>
          <a:xfrm>
            <a:off x="6686621" y="6305119"/>
            <a:ext cx="1181100" cy="564458"/>
          </a:xfrm>
          <a:prstGeom prst="rect">
            <a:avLst/>
          </a:prstGeom>
        </p:spPr>
      </p:pic>
      <p:sp>
        <p:nvSpPr>
          <p:cNvPr id="301" name="ドーナツ 300">
            <a:extLst>
              <a:ext uri="{FF2B5EF4-FFF2-40B4-BE49-F238E27FC236}">
                <a16:creationId xmlns:a16="http://schemas.microsoft.com/office/drawing/2014/main" id="{FA662DD7-12C5-1940-A373-48421024C16E}"/>
              </a:ext>
            </a:extLst>
          </p:cNvPr>
          <p:cNvSpPr>
            <a:spLocks noChangeAspect="1"/>
          </p:cNvSpPr>
          <p:nvPr userDrawn="1"/>
        </p:nvSpPr>
        <p:spPr>
          <a:xfrm>
            <a:off x="884529" y="6066457"/>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02" name="図 301">
            <a:extLst>
              <a:ext uri="{FF2B5EF4-FFF2-40B4-BE49-F238E27FC236}">
                <a16:creationId xmlns:a16="http://schemas.microsoft.com/office/drawing/2014/main" id="{EDD05E45-AEFC-D244-87CC-D86EB8613DD4}"/>
              </a:ext>
            </a:extLst>
          </p:cNvPr>
          <p:cNvPicPr>
            <a:picLocks noChangeAspect="1"/>
          </p:cNvPicPr>
          <p:nvPr userDrawn="1"/>
        </p:nvPicPr>
        <p:blipFill>
          <a:blip r:embed="rId5"/>
          <a:stretch>
            <a:fillRect/>
          </a:stretch>
        </p:blipFill>
        <p:spPr>
          <a:xfrm>
            <a:off x="10510079" y="212277"/>
            <a:ext cx="1531580" cy="831600"/>
          </a:xfrm>
          <a:prstGeom prst="rect">
            <a:avLst/>
          </a:prstGeom>
        </p:spPr>
      </p:pic>
      <p:sp>
        <p:nvSpPr>
          <p:cNvPr id="13" name="タイトル 9">
            <a:extLst>
              <a:ext uri="{FF2B5EF4-FFF2-40B4-BE49-F238E27FC236}">
                <a16:creationId xmlns:a16="http://schemas.microsoft.com/office/drawing/2014/main" id="{00D410BB-1BC9-2049-8B3D-25F4B960C613}"/>
              </a:ext>
            </a:extLst>
          </p:cNvPr>
          <p:cNvSpPr>
            <a:spLocks noGrp="1"/>
          </p:cNvSpPr>
          <p:nvPr>
            <p:ph type="title"/>
          </p:nvPr>
        </p:nvSpPr>
        <p:spPr>
          <a:xfrm>
            <a:off x="381000" y="2719373"/>
            <a:ext cx="10162773" cy="1419252"/>
          </a:xfrm>
        </p:spPr>
        <p:txBody>
          <a:bodyPr/>
          <a:lstStyle>
            <a:lvl1pPr algn="l">
              <a:defRPr b="1">
                <a:solidFill>
                  <a:schemeClr val="tx1">
                    <a:lumMod val="7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441" name="円/楕円 440">
            <a:extLst>
              <a:ext uri="{FF2B5EF4-FFF2-40B4-BE49-F238E27FC236}">
                <a16:creationId xmlns:a16="http://schemas.microsoft.com/office/drawing/2014/main" id="{BAD482B6-8516-2247-AB05-735443E6F993}"/>
              </a:ext>
            </a:extLst>
          </p:cNvPr>
          <p:cNvSpPr>
            <a:spLocks noChangeAspect="1"/>
          </p:cNvSpPr>
          <p:nvPr userDrawn="1"/>
        </p:nvSpPr>
        <p:spPr>
          <a:xfrm>
            <a:off x="5114373" y="6562923"/>
            <a:ext cx="144000" cy="144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08937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タイトル スライド">
    <p:bg>
      <p:bgPr>
        <a:solidFill>
          <a:schemeClr val="accent1"/>
        </a:solidFill>
        <a:effectLst/>
      </p:bgPr>
    </p:bg>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B269F6E9-9482-4A4F-B74B-9DB9AB20CD47}"/>
              </a:ext>
            </a:extLst>
          </p:cNvPr>
          <p:cNvSpPr/>
          <p:nvPr userDrawn="1"/>
        </p:nvSpPr>
        <p:spPr>
          <a:xfrm>
            <a:off x="0" y="0"/>
            <a:ext cx="12192000"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A0E3F3A7-9DED-7C41-94BC-B3F518CDB3D0}"/>
              </a:ext>
            </a:extLst>
          </p:cNvPr>
          <p:cNvPicPr>
            <a:picLocks noChangeAspect="1"/>
          </p:cNvPicPr>
          <p:nvPr userDrawn="1"/>
        </p:nvPicPr>
        <p:blipFill>
          <a:blip r:embed="rId2"/>
          <a:stretch>
            <a:fillRect/>
          </a:stretch>
        </p:blipFill>
        <p:spPr>
          <a:xfrm>
            <a:off x="381000" y="292100"/>
            <a:ext cx="11430000" cy="6273800"/>
          </a:xfrm>
          <a:prstGeom prst="rect">
            <a:avLst/>
          </a:prstGeom>
        </p:spPr>
      </p:pic>
      <p:sp>
        <p:nvSpPr>
          <p:cNvPr id="299" name="ドーナツ 298">
            <a:extLst>
              <a:ext uri="{FF2B5EF4-FFF2-40B4-BE49-F238E27FC236}">
                <a16:creationId xmlns:a16="http://schemas.microsoft.com/office/drawing/2014/main" id="{DFB47D33-0BEA-4E4B-BF5D-1A8EA3EBC572}"/>
              </a:ext>
            </a:extLst>
          </p:cNvPr>
          <p:cNvSpPr>
            <a:spLocks noChangeAspect="1"/>
          </p:cNvSpPr>
          <p:nvPr userDrawn="1"/>
        </p:nvSpPr>
        <p:spPr>
          <a:xfrm>
            <a:off x="11654904" y="1210973"/>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0" name="ドーナツ 299">
            <a:extLst>
              <a:ext uri="{FF2B5EF4-FFF2-40B4-BE49-F238E27FC236}">
                <a16:creationId xmlns:a16="http://schemas.microsoft.com/office/drawing/2014/main" id="{B4BC9A3F-0F75-2448-B516-4E6469714586}"/>
              </a:ext>
            </a:extLst>
          </p:cNvPr>
          <p:cNvSpPr>
            <a:spLocks noChangeAspect="1"/>
          </p:cNvSpPr>
          <p:nvPr userDrawn="1"/>
        </p:nvSpPr>
        <p:spPr>
          <a:xfrm>
            <a:off x="108590" y="6014738"/>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スライド番号プレースホルダー 5">
            <a:extLst>
              <a:ext uri="{FF2B5EF4-FFF2-40B4-BE49-F238E27FC236}">
                <a16:creationId xmlns:a16="http://schemas.microsoft.com/office/drawing/2014/main" id="{44E56A23-9877-6F48-B4FF-1A057ABB5931}"/>
              </a:ext>
            </a:extLst>
          </p:cNvPr>
          <p:cNvSpPr>
            <a:spLocks noGrp="1"/>
          </p:cNvSpPr>
          <p:nvPr userDrawn="1">
            <p:ph type="sldNum" sz="quarter" idx="12"/>
          </p:nvPr>
        </p:nvSpPr>
        <p:spPr>
          <a:xfrm>
            <a:off x="9430680" y="6473456"/>
            <a:ext cx="2743200" cy="365125"/>
          </a:xfrm>
        </p:spPr>
        <p:txBody>
          <a:bodyPr/>
          <a:lstStyle>
            <a:lvl1pPr>
              <a:defRPr b="1">
                <a:solidFill>
                  <a:schemeClr val="bg1"/>
                </a:solidFill>
                <a:latin typeface="Meiryo UI" panose="020B0604030504040204" pitchFamily="34" charset="-128"/>
                <a:ea typeface="Meiryo UI" panose="020B0604030504040204" pitchFamily="34" charset="-128"/>
              </a:defRPr>
            </a:lvl1pPr>
          </a:lstStyle>
          <a:p>
            <a:fld id="{7A90AA29-0695-C846-8DEC-91DC44232E73}" type="slidenum">
              <a:rPr lang="ja-JP" altLang="en-US" smtClean="0"/>
              <a:pPr/>
              <a:t>‹#›</a:t>
            </a:fld>
            <a:endParaRPr lang="ja-JP" altLang="en-US"/>
          </a:p>
        </p:txBody>
      </p:sp>
      <p:pic>
        <p:nvPicPr>
          <p:cNvPr id="12" name="図 11">
            <a:extLst>
              <a:ext uri="{FF2B5EF4-FFF2-40B4-BE49-F238E27FC236}">
                <a16:creationId xmlns:a16="http://schemas.microsoft.com/office/drawing/2014/main" id="{47837F63-8095-9546-8E1E-F0E065921EE4}"/>
              </a:ext>
            </a:extLst>
          </p:cNvPr>
          <p:cNvPicPr>
            <a:picLocks noChangeAspect="1"/>
          </p:cNvPicPr>
          <p:nvPr userDrawn="1"/>
        </p:nvPicPr>
        <p:blipFill rotWithShape="1">
          <a:blip r:embed="rId3"/>
          <a:srcRect t="2325" r="29118" b="12665"/>
          <a:stretch/>
        </p:blipFill>
        <p:spPr>
          <a:xfrm>
            <a:off x="6476970" y="0"/>
            <a:ext cx="5727906" cy="6869577"/>
          </a:xfrm>
          <a:prstGeom prst="rect">
            <a:avLst/>
          </a:prstGeom>
        </p:spPr>
      </p:pic>
      <p:pic>
        <p:nvPicPr>
          <p:cNvPr id="7" name="図 6">
            <a:extLst>
              <a:ext uri="{FF2B5EF4-FFF2-40B4-BE49-F238E27FC236}">
                <a16:creationId xmlns:a16="http://schemas.microsoft.com/office/drawing/2014/main" id="{C0522633-8323-A340-80D2-AAB8495775F1}"/>
              </a:ext>
            </a:extLst>
          </p:cNvPr>
          <p:cNvPicPr>
            <a:picLocks noChangeAspect="1"/>
          </p:cNvPicPr>
          <p:nvPr userDrawn="1"/>
        </p:nvPicPr>
        <p:blipFill rotWithShape="1">
          <a:blip r:embed="rId4"/>
          <a:srcRect b="52717"/>
          <a:stretch/>
        </p:blipFill>
        <p:spPr>
          <a:xfrm>
            <a:off x="6686621" y="6305119"/>
            <a:ext cx="1181100" cy="564458"/>
          </a:xfrm>
          <a:prstGeom prst="rect">
            <a:avLst/>
          </a:prstGeom>
        </p:spPr>
      </p:pic>
      <p:sp>
        <p:nvSpPr>
          <p:cNvPr id="298" name="ドーナツ 297">
            <a:extLst>
              <a:ext uri="{FF2B5EF4-FFF2-40B4-BE49-F238E27FC236}">
                <a16:creationId xmlns:a16="http://schemas.microsoft.com/office/drawing/2014/main" id="{7CBDE4C2-3F85-4741-9788-0C74C4D2F52C}"/>
              </a:ext>
            </a:extLst>
          </p:cNvPr>
          <p:cNvSpPr>
            <a:spLocks noChangeAspect="1"/>
          </p:cNvSpPr>
          <p:nvPr userDrawn="1"/>
        </p:nvSpPr>
        <p:spPr>
          <a:xfrm>
            <a:off x="884529" y="6066457"/>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4" name="図 3">
            <a:extLst>
              <a:ext uri="{FF2B5EF4-FFF2-40B4-BE49-F238E27FC236}">
                <a16:creationId xmlns:a16="http://schemas.microsoft.com/office/drawing/2014/main" id="{D4114EA7-E56B-F64B-8B06-8607BF1B1F3D}"/>
              </a:ext>
            </a:extLst>
          </p:cNvPr>
          <p:cNvPicPr>
            <a:picLocks noChangeAspect="1"/>
          </p:cNvPicPr>
          <p:nvPr userDrawn="1"/>
        </p:nvPicPr>
        <p:blipFill>
          <a:blip r:embed="rId5"/>
          <a:stretch>
            <a:fillRect/>
          </a:stretch>
        </p:blipFill>
        <p:spPr>
          <a:xfrm>
            <a:off x="10510079" y="212277"/>
            <a:ext cx="1531580" cy="831600"/>
          </a:xfrm>
          <a:prstGeom prst="rect">
            <a:avLst/>
          </a:prstGeom>
        </p:spPr>
      </p:pic>
      <p:sp>
        <p:nvSpPr>
          <p:cNvPr id="13" name="タイトル 9">
            <a:extLst>
              <a:ext uri="{FF2B5EF4-FFF2-40B4-BE49-F238E27FC236}">
                <a16:creationId xmlns:a16="http://schemas.microsoft.com/office/drawing/2014/main" id="{609E3031-69A1-D749-865A-601BC1A5E9E2}"/>
              </a:ext>
            </a:extLst>
          </p:cNvPr>
          <p:cNvSpPr>
            <a:spLocks noGrp="1"/>
          </p:cNvSpPr>
          <p:nvPr>
            <p:ph type="title"/>
          </p:nvPr>
        </p:nvSpPr>
        <p:spPr>
          <a:xfrm>
            <a:off x="379141" y="3050080"/>
            <a:ext cx="10130938" cy="757837"/>
          </a:xfrm>
        </p:spPr>
        <p:txBody>
          <a:bodyPr>
            <a:normAutofit/>
          </a:bodyPr>
          <a:lstStyle>
            <a:lvl1pPr>
              <a:defRPr sz="3600" b="1">
                <a:solidFill>
                  <a:schemeClr val="tx1">
                    <a:lumMod val="7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Tree>
    <p:extLst>
      <p:ext uri="{BB962C8B-B14F-4D97-AF65-F5344CB8AC3E}">
        <p14:creationId xmlns:p14="http://schemas.microsoft.com/office/powerpoint/2010/main" val="4251782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タイトル スライド">
    <p:bg>
      <p:bgPr>
        <a:solidFill>
          <a:schemeClr val="accent1"/>
        </a:solidFill>
        <a:effectLst/>
      </p:bgPr>
    </p:bg>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B269F6E9-9482-4A4F-B74B-9DB9AB20CD47}"/>
              </a:ext>
            </a:extLst>
          </p:cNvPr>
          <p:cNvSpPr/>
          <p:nvPr userDrawn="1"/>
        </p:nvSpPr>
        <p:spPr>
          <a:xfrm>
            <a:off x="0" y="0"/>
            <a:ext cx="12192000"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A0E3F3A7-9DED-7C41-94BC-B3F518CDB3D0}"/>
              </a:ext>
            </a:extLst>
          </p:cNvPr>
          <p:cNvPicPr>
            <a:picLocks noChangeAspect="1"/>
          </p:cNvPicPr>
          <p:nvPr userDrawn="1"/>
        </p:nvPicPr>
        <p:blipFill>
          <a:blip r:embed="rId2"/>
          <a:stretch>
            <a:fillRect/>
          </a:stretch>
        </p:blipFill>
        <p:spPr>
          <a:xfrm>
            <a:off x="381000" y="292100"/>
            <a:ext cx="11430000" cy="6273800"/>
          </a:xfrm>
          <a:prstGeom prst="rect">
            <a:avLst/>
          </a:prstGeom>
        </p:spPr>
      </p:pic>
      <p:sp>
        <p:nvSpPr>
          <p:cNvPr id="299" name="ドーナツ 298">
            <a:extLst>
              <a:ext uri="{FF2B5EF4-FFF2-40B4-BE49-F238E27FC236}">
                <a16:creationId xmlns:a16="http://schemas.microsoft.com/office/drawing/2014/main" id="{DFB47D33-0BEA-4E4B-BF5D-1A8EA3EBC572}"/>
              </a:ext>
            </a:extLst>
          </p:cNvPr>
          <p:cNvSpPr>
            <a:spLocks noChangeAspect="1"/>
          </p:cNvSpPr>
          <p:nvPr userDrawn="1"/>
        </p:nvSpPr>
        <p:spPr>
          <a:xfrm>
            <a:off x="11654904" y="1210973"/>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0" name="ドーナツ 299">
            <a:extLst>
              <a:ext uri="{FF2B5EF4-FFF2-40B4-BE49-F238E27FC236}">
                <a16:creationId xmlns:a16="http://schemas.microsoft.com/office/drawing/2014/main" id="{B4BC9A3F-0F75-2448-B516-4E6469714586}"/>
              </a:ext>
            </a:extLst>
          </p:cNvPr>
          <p:cNvSpPr>
            <a:spLocks noChangeAspect="1"/>
          </p:cNvSpPr>
          <p:nvPr userDrawn="1"/>
        </p:nvSpPr>
        <p:spPr>
          <a:xfrm>
            <a:off x="108590" y="6014738"/>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03" name="図 302">
            <a:extLst>
              <a:ext uri="{FF2B5EF4-FFF2-40B4-BE49-F238E27FC236}">
                <a16:creationId xmlns:a16="http://schemas.microsoft.com/office/drawing/2014/main" id="{7D96D706-13D5-D24A-8BF1-5DC4928B6D6B}"/>
              </a:ext>
            </a:extLst>
          </p:cNvPr>
          <p:cNvPicPr>
            <a:picLocks noChangeAspect="1"/>
          </p:cNvPicPr>
          <p:nvPr userDrawn="1"/>
        </p:nvPicPr>
        <p:blipFill rotWithShape="1">
          <a:blip r:embed="rId3"/>
          <a:srcRect t="2325" r="29118" b="12665"/>
          <a:stretch/>
        </p:blipFill>
        <p:spPr>
          <a:xfrm>
            <a:off x="6476970" y="0"/>
            <a:ext cx="5727906" cy="6869577"/>
          </a:xfrm>
          <a:prstGeom prst="rect">
            <a:avLst/>
          </a:prstGeom>
        </p:spPr>
      </p:pic>
      <p:sp>
        <p:nvSpPr>
          <p:cNvPr id="6" name="スライド番号プレースホルダー 5">
            <a:extLst>
              <a:ext uri="{FF2B5EF4-FFF2-40B4-BE49-F238E27FC236}">
                <a16:creationId xmlns:a16="http://schemas.microsoft.com/office/drawing/2014/main" id="{44E56A23-9877-6F48-B4FF-1A057ABB5931}"/>
              </a:ext>
            </a:extLst>
          </p:cNvPr>
          <p:cNvSpPr>
            <a:spLocks noGrp="1"/>
          </p:cNvSpPr>
          <p:nvPr userDrawn="1">
            <p:ph type="sldNum" sz="quarter" idx="12"/>
          </p:nvPr>
        </p:nvSpPr>
        <p:spPr>
          <a:xfrm>
            <a:off x="9430680" y="6473456"/>
            <a:ext cx="2743200" cy="365125"/>
          </a:xfrm>
        </p:spPr>
        <p:txBody>
          <a:bodyPr/>
          <a:lstStyle>
            <a:lvl1pPr>
              <a:defRPr b="1">
                <a:solidFill>
                  <a:schemeClr val="bg1"/>
                </a:solidFill>
                <a:latin typeface="Meiryo UI" panose="020B0604030504040204" pitchFamily="34" charset="-128"/>
                <a:ea typeface="Meiryo UI" panose="020B0604030504040204" pitchFamily="34" charset="-128"/>
              </a:defRPr>
            </a:lvl1pPr>
          </a:lstStyle>
          <a:p>
            <a:fld id="{7A90AA29-0695-C846-8DEC-91DC44232E73}" type="slidenum">
              <a:rPr lang="ja-JP" altLang="en-US" smtClean="0"/>
              <a:pPr/>
              <a:t>‹#›</a:t>
            </a:fld>
            <a:endParaRPr lang="ja-JP" altLang="en-US"/>
          </a:p>
        </p:txBody>
      </p:sp>
      <p:pic>
        <p:nvPicPr>
          <p:cNvPr id="7" name="図 6">
            <a:extLst>
              <a:ext uri="{FF2B5EF4-FFF2-40B4-BE49-F238E27FC236}">
                <a16:creationId xmlns:a16="http://schemas.microsoft.com/office/drawing/2014/main" id="{C0522633-8323-A340-80D2-AAB8495775F1}"/>
              </a:ext>
            </a:extLst>
          </p:cNvPr>
          <p:cNvPicPr>
            <a:picLocks noChangeAspect="1"/>
          </p:cNvPicPr>
          <p:nvPr userDrawn="1"/>
        </p:nvPicPr>
        <p:blipFill rotWithShape="1">
          <a:blip r:embed="rId4"/>
          <a:srcRect b="52717"/>
          <a:stretch/>
        </p:blipFill>
        <p:spPr>
          <a:xfrm>
            <a:off x="6686621" y="6305119"/>
            <a:ext cx="1181100" cy="564458"/>
          </a:xfrm>
          <a:prstGeom prst="rect">
            <a:avLst/>
          </a:prstGeom>
        </p:spPr>
      </p:pic>
      <p:sp>
        <p:nvSpPr>
          <p:cNvPr id="298" name="ドーナツ 297">
            <a:extLst>
              <a:ext uri="{FF2B5EF4-FFF2-40B4-BE49-F238E27FC236}">
                <a16:creationId xmlns:a16="http://schemas.microsoft.com/office/drawing/2014/main" id="{7CBDE4C2-3F85-4741-9788-0C74C4D2F52C}"/>
              </a:ext>
            </a:extLst>
          </p:cNvPr>
          <p:cNvSpPr>
            <a:spLocks noChangeAspect="1"/>
          </p:cNvSpPr>
          <p:nvPr userDrawn="1"/>
        </p:nvSpPr>
        <p:spPr>
          <a:xfrm>
            <a:off x="884529" y="6066457"/>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4" name="図 3">
            <a:extLst>
              <a:ext uri="{FF2B5EF4-FFF2-40B4-BE49-F238E27FC236}">
                <a16:creationId xmlns:a16="http://schemas.microsoft.com/office/drawing/2014/main" id="{D4114EA7-E56B-F64B-8B06-8607BF1B1F3D}"/>
              </a:ext>
            </a:extLst>
          </p:cNvPr>
          <p:cNvPicPr>
            <a:picLocks noChangeAspect="1"/>
          </p:cNvPicPr>
          <p:nvPr userDrawn="1"/>
        </p:nvPicPr>
        <p:blipFill>
          <a:blip r:embed="rId5"/>
          <a:stretch>
            <a:fillRect/>
          </a:stretch>
        </p:blipFill>
        <p:spPr>
          <a:xfrm>
            <a:off x="10510079" y="103791"/>
            <a:ext cx="1531580" cy="831600"/>
          </a:xfrm>
          <a:prstGeom prst="rect">
            <a:avLst/>
          </a:prstGeom>
        </p:spPr>
      </p:pic>
      <p:sp>
        <p:nvSpPr>
          <p:cNvPr id="13" name="タイトル 9">
            <a:extLst>
              <a:ext uri="{FF2B5EF4-FFF2-40B4-BE49-F238E27FC236}">
                <a16:creationId xmlns:a16="http://schemas.microsoft.com/office/drawing/2014/main" id="{609E3031-69A1-D749-865A-601BC1A5E9E2}"/>
              </a:ext>
            </a:extLst>
          </p:cNvPr>
          <p:cNvSpPr>
            <a:spLocks noGrp="1"/>
          </p:cNvSpPr>
          <p:nvPr>
            <p:ph type="title"/>
          </p:nvPr>
        </p:nvSpPr>
        <p:spPr>
          <a:xfrm>
            <a:off x="379141" y="271175"/>
            <a:ext cx="10130938" cy="757837"/>
          </a:xfrm>
        </p:spPr>
        <p:txBody>
          <a:bodyPr>
            <a:normAutofit/>
          </a:bodyPr>
          <a:lstStyle>
            <a:lvl1pPr>
              <a:defRPr sz="3600" b="1">
                <a:solidFill>
                  <a:schemeClr val="tx1">
                    <a:lumMod val="7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6" name="正方形/長方形 15">
            <a:extLst>
              <a:ext uri="{FF2B5EF4-FFF2-40B4-BE49-F238E27FC236}">
                <a16:creationId xmlns:a16="http://schemas.microsoft.com/office/drawing/2014/main" id="{B1CDCBC6-A7C8-1C42-A281-E00270801245}"/>
              </a:ext>
            </a:extLst>
          </p:cNvPr>
          <p:cNvSpPr/>
          <p:nvPr userDrawn="1"/>
        </p:nvSpPr>
        <p:spPr>
          <a:xfrm>
            <a:off x="0" y="1043877"/>
            <a:ext cx="12192000" cy="5429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コンテンツ プレースホルダー 17">
            <a:extLst>
              <a:ext uri="{FF2B5EF4-FFF2-40B4-BE49-F238E27FC236}">
                <a16:creationId xmlns:a16="http://schemas.microsoft.com/office/drawing/2014/main" id="{B75D01AF-4619-204A-86B8-1B367025E1AD}"/>
              </a:ext>
            </a:extLst>
          </p:cNvPr>
          <p:cNvSpPr>
            <a:spLocks noGrp="1"/>
          </p:cNvSpPr>
          <p:nvPr>
            <p:ph sz="quarter" idx="14"/>
          </p:nvPr>
        </p:nvSpPr>
        <p:spPr>
          <a:xfrm>
            <a:off x="379140" y="1211080"/>
            <a:ext cx="11613299" cy="5048177"/>
          </a:xfrm>
        </p:spPr>
        <p:txBody>
          <a:bodyPr>
            <a:normAutofit/>
          </a:bodyPr>
          <a:lstStyle>
            <a:lvl1pPr>
              <a:defRPr sz="2400">
                <a:solidFill>
                  <a:schemeClr val="tx1">
                    <a:lumMod val="75000"/>
                  </a:schemeClr>
                </a:solidFill>
                <a:latin typeface="Meiryo UI" panose="020B0604030504040204" pitchFamily="34" charset="-128"/>
                <a:ea typeface="Meiryo UI" panose="020B0604030504040204" pitchFamily="34" charset="-128"/>
              </a:defRPr>
            </a:lvl1pPr>
          </a:lstStyle>
          <a:p>
            <a:pPr lvl="0"/>
            <a:r>
              <a:rPr kumimoji="1" lang="ja-JP" altLang="en-US"/>
              <a:t>マスター テキストの書式設定</a:t>
            </a:r>
          </a:p>
        </p:txBody>
      </p:sp>
    </p:spTree>
    <p:extLst>
      <p:ext uri="{BB962C8B-B14F-4D97-AF65-F5344CB8AC3E}">
        <p14:creationId xmlns:p14="http://schemas.microsoft.com/office/powerpoint/2010/main" val="1268619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タイトル スライド">
    <p:bg>
      <p:bgPr>
        <a:solidFill>
          <a:schemeClr val="accent1"/>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0E3F3A7-9DED-7C41-94BC-B3F518CDB3D0}"/>
              </a:ext>
            </a:extLst>
          </p:cNvPr>
          <p:cNvPicPr>
            <a:picLocks noChangeAspect="1"/>
          </p:cNvPicPr>
          <p:nvPr userDrawn="1"/>
        </p:nvPicPr>
        <p:blipFill>
          <a:blip r:embed="rId2"/>
          <a:stretch>
            <a:fillRect/>
          </a:stretch>
        </p:blipFill>
        <p:spPr>
          <a:xfrm>
            <a:off x="381000" y="292100"/>
            <a:ext cx="11430000" cy="6273800"/>
          </a:xfrm>
          <a:prstGeom prst="rect">
            <a:avLst/>
          </a:prstGeom>
        </p:spPr>
      </p:pic>
      <p:sp>
        <p:nvSpPr>
          <p:cNvPr id="299" name="ドーナツ 298">
            <a:extLst>
              <a:ext uri="{FF2B5EF4-FFF2-40B4-BE49-F238E27FC236}">
                <a16:creationId xmlns:a16="http://schemas.microsoft.com/office/drawing/2014/main" id="{DFB47D33-0BEA-4E4B-BF5D-1A8EA3EBC572}"/>
              </a:ext>
            </a:extLst>
          </p:cNvPr>
          <p:cNvSpPr>
            <a:spLocks noChangeAspect="1"/>
          </p:cNvSpPr>
          <p:nvPr userDrawn="1"/>
        </p:nvSpPr>
        <p:spPr>
          <a:xfrm>
            <a:off x="11654904" y="1210973"/>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0" name="ドーナツ 299">
            <a:extLst>
              <a:ext uri="{FF2B5EF4-FFF2-40B4-BE49-F238E27FC236}">
                <a16:creationId xmlns:a16="http://schemas.microsoft.com/office/drawing/2014/main" id="{B4BC9A3F-0F75-2448-B516-4E6469714586}"/>
              </a:ext>
            </a:extLst>
          </p:cNvPr>
          <p:cNvSpPr>
            <a:spLocks noChangeAspect="1"/>
          </p:cNvSpPr>
          <p:nvPr userDrawn="1"/>
        </p:nvSpPr>
        <p:spPr>
          <a:xfrm>
            <a:off x="108590" y="6014738"/>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03" name="図 302">
            <a:extLst>
              <a:ext uri="{FF2B5EF4-FFF2-40B4-BE49-F238E27FC236}">
                <a16:creationId xmlns:a16="http://schemas.microsoft.com/office/drawing/2014/main" id="{7D96D706-13D5-D24A-8BF1-5DC4928B6D6B}"/>
              </a:ext>
            </a:extLst>
          </p:cNvPr>
          <p:cNvPicPr>
            <a:picLocks noChangeAspect="1"/>
          </p:cNvPicPr>
          <p:nvPr userDrawn="1"/>
        </p:nvPicPr>
        <p:blipFill rotWithShape="1">
          <a:blip r:embed="rId3"/>
          <a:srcRect t="2949" r="29118" b="12665"/>
          <a:stretch/>
        </p:blipFill>
        <p:spPr>
          <a:xfrm>
            <a:off x="6445974" y="19419"/>
            <a:ext cx="5727906" cy="6819162"/>
          </a:xfrm>
          <a:prstGeom prst="rect">
            <a:avLst/>
          </a:prstGeom>
        </p:spPr>
      </p:pic>
      <p:sp>
        <p:nvSpPr>
          <p:cNvPr id="6" name="スライド番号プレースホルダー 5">
            <a:extLst>
              <a:ext uri="{FF2B5EF4-FFF2-40B4-BE49-F238E27FC236}">
                <a16:creationId xmlns:a16="http://schemas.microsoft.com/office/drawing/2014/main" id="{44E56A23-9877-6F48-B4FF-1A057ABB5931}"/>
              </a:ext>
            </a:extLst>
          </p:cNvPr>
          <p:cNvSpPr>
            <a:spLocks noGrp="1"/>
          </p:cNvSpPr>
          <p:nvPr userDrawn="1">
            <p:ph type="sldNum" sz="quarter" idx="12"/>
          </p:nvPr>
        </p:nvSpPr>
        <p:spPr>
          <a:xfrm>
            <a:off x="9430680" y="6473456"/>
            <a:ext cx="2743200" cy="365125"/>
          </a:xfrm>
        </p:spPr>
        <p:txBody>
          <a:bodyPr/>
          <a:lstStyle>
            <a:lvl1pPr>
              <a:defRPr b="1">
                <a:solidFill>
                  <a:schemeClr val="bg1"/>
                </a:solidFill>
                <a:latin typeface="Meiryo UI" panose="020B0604030504040204" pitchFamily="34" charset="-128"/>
                <a:ea typeface="Meiryo UI" panose="020B0604030504040204" pitchFamily="34" charset="-128"/>
              </a:defRPr>
            </a:lvl1pPr>
          </a:lstStyle>
          <a:p>
            <a:fld id="{7A90AA29-0695-C846-8DEC-91DC44232E73}" type="slidenum">
              <a:rPr lang="ja-JP" altLang="en-US" smtClean="0"/>
              <a:pPr/>
              <a:t>‹#›</a:t>
            </a:fld>
            <a:endParaRPr lang="ja-JP" altLang="en-US"/>
          </a:p>
        </p:txBody>
      </p:sp>
      <p:sp>
        <p:nvSpPr>
          <p:cNvPr id="14" name="タイトル 9">
            <a:extLst>
              <a:ext uri="{FF2B5EF4-FFF2-40B4-BE49-F238E27FC236}">
                <a16:creationId xmlns:a16="http://schemas.microsoft.com/office/drawing/2014/main" id="{F02A4C56-8A4E-B64B-A203-C7E3AC25D15C}"/>
              </a:ext>
            </a:extLst>
          </p:cNvPr>
          <p:cNvSpPr>
            <a:spLocks noGrp="1"/>
          </p:cNvSpPr>
          <p:nvPr userDrawn="1">
            <p:ph type="title"/>
          </p:nvPr>
        </p:nvSpPr>
        <p:spPr>
          <a:xfrm>
            <a:off x="379141" y="271175"/>
            <a:ext cx="10130938" cy="757837"/>
          </a:xfrm>
        </p:spPr>
        <p:txBody>
          <a:bodyPr>
            <a:normAutofit/>
          </a:bodyPr>
          <a:lstStyle>
            <a:lvl1pP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pic>
        <p:nvPicPr>
          <p:cNvPr id="7" name="図 6">
            <a:extLst>
              <a:ext uri="{FF2B5EF4-FFF2-40B4-BE49-F238E27FC236}">
                <a16:creationId xmlns:a16="http://schemas.microsoft.com/office/drawing/2014/main" id="{C0522633-8323-A340-80D2-AAB8495775F1}"/>
              </a:ext>
            </a:extLst>
          </p:cNvPr>
          <p:cNvPicPr>
            <a:picLocks noChangeAspect="1"/>
          </p:cNvPicPr>
          <p:nvPr userDrawn="1"/>
        </p:nvPicPr>
        <p:blipFill rotWithShape="1">
          <a:blip r:embed="rId4"/>
          <a:srcRect b="52717"/>
          <a:stretch/>
        </p:blipFill>
        <p:spPr>
          <a:xfrm>
            <a:off x="6686621" y="6297273"/>
            <a:ext cx="1181100" cy="564458"/>
          </a:xfrm>
          <a:prstGeom prst="rect">
            <a:avLst/>
          </a:prstGeom>
        </p:spPr>
      </p:pic>
      <p:sp>
        <p:nvSpPr>
          <p:cNvPr id="298" name="ドーナツ 297">
            <a:extLst>
              <a:ext uri="{FF2B5EF4-FFF2-40B4-BE49-F238E27FC236}">
                <a16:creationId xmlns:a16="http://schemas.microsoft.com/office/drawing/2014/main" id="{7CBDE4C2-3F85-4741-9788-0C74C4D2F52C}"/>
              </a:ext>
            </a:extLst>
          </p:cNvPr>
          <p:cNvSpPr>
            <a:spLocks noChangeAspect="1"/>
          </p:cNvSpPr>
          <p:nvPr userDrawn="1"/>
        </p:nvSpPr>
        <p:spPr>
          <a:xfrm>
            <a:off x="884529" y="6066457"/>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 name="正方形/長方形 4">
            <a:extLst>
              <a:ext uri="{FF2B5EF4-FFF2-40B4-BE49-F238E27FC236}">
                <a16:creationId xmlns:a16="http://schemas.microsoft.com/office/drawing/2014/main" id="{B269F6E9-9482-4A4F-B74B-9DB9AB20CD47}"/>
              </a:ext>
            </a:extLst>
          </p:cNvPr>
          <p:cNvSpPr/>
          <p:nvPr userDrawn="1"/>
        </p:nvSpPr>
        <p:spPr>
          <a:xfrm>
            <a:off x="0" y="1043877"/>
            <a:ext cx="12192000" cy="542957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コンテンツ プレースホルダー 17">
            <a:extLst>
              <a:ext uri="{FF2B5EF4-FFF2-40B4-BE49-F238E27FC236}">
                <a16:creationId xmlns:a16="http://schemas.microsoft.com/office/drawing/2014/main" id="{C1E8C206-1963-A546-AE86-F419C04C4E77}"/>
              </a:ext>
            </a:extLst>
          </p:cNvPr>
          <p:cNvSpPr>
            <a:spLocks noGrp="1"/>
          </p:cNvSpPr>
          <p:nvPr userDrawn="1">
            <p:ph sz="quarter" idx="14"/>
          </p:nvPr>
        </p:nvSpPr>
        <p:spPr>
          <a:xfrm>
            <a:off x="379140" y="1211080"/>
            <a:ext cx="11613299" cy="5048177"/>
          </a:xfrm>
        </p:spPr>
        <p:txBody>
          <a:bodyPr>
            <a:normAutofit/>
          </a:bodyPr>
          <a:lstStyle>
            <a:lvl1pPr>
              <a:defRPr sz="2400">
                <a:solidFill>
                  <a:schemeClr val="tx1">
                    <a:lumMod val="75000"/>
                  </a:schemeClr>
                </a:solidFill>
                <a:latin typeface="Meiryo UI" panose="020B0604030504040204" pitchFamily="34" charset="-128"/>
                <a:ea typeface="Meiryo UI" panose="020B0604030504040204" pitchFamily="34" charset="-128"/>
              </a:defRPr>
            </a:lvl1pPr>
          </a:lstStyle>
          <a:p>
            <a:pPr lvl="0"/>
            <a:r>
              <a:rPr kumimoji="1" lang="ja-JP" altLang="en-US"/>
              <a:t>マスター テキストの書式設定</a:t>
            </a:r>
          </a:p>
        </p:txBody>
      </p:sp>
      <p:pic>
        <p:nvPicPr>
          <p:cNvPr id="4" name="図 3">
            <a:extLst>
              <a:ext uri="{FF2B5EF4-FFF2-40B4-BE49-F238E27FC236}">
                <a16:creationId xmlns:a16="http://schemas.microsoft.com/office/drawing/2014/main" id="{D4114EA7-E56B-F64B-8B06-8607BF1B1F3D}"/>
              </a:ext>
            </a:extLst>
          </p:cNvPr>
          <p:cNvPicPr>
            <a:picLocks noChangeAspect="1"/>
          </p:cNvPicPr>
          <p:nvPr userDrawn="1"/>
        </p:nvPicPr>
        <p:blipFill>
          <a:blip r:embed="rId5"/>
          <a:stretch>
            <a:fillRect/>
          </a:stretch>
        </p:blipFill>
        <p:spPr>
          <a:xfrm>
            <a:off x="10510079" y="103791"/>
            <a:ext cx="1531580" cy="831600"/>
          </a:xfrm>
          <a:prstGeom prst="rect">
            <a:avLst/>
          </a:prstGeom>
        </p:spPr>
      </p:pic>
    </p:spTree>
    <p:extLst>
      <p:ext uri="{BB962C8B-B14F-4D97-AF65-F5344CB8AC3E}">
        <p14:creationId xmlns:p14="http://schemas.microsoft.com/office/powerpoint/2010/main" val="2369678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タイトル スライド">
    <p:bg>
      <p:bgPr>
        <a:solidFill>
          <a:schemeClr val="accent1"/>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0E3F3A7-9DED-7C41-94BC-B3F518CDB3D0}"/>
              </a:ext>
            </a:extLst>
          </p:cNvPr>
          <p:cNvPicPr>
            <a:picLocks noChangeAspect="1"/>
          </p:cNvPicPr>
          <p:nvPr userDrawn="1"/>
        </p:nvPicPr>
        <p:blipFill>
          <a:blip r:embed="rId2"/>
          <a:stretch>
            <a:fillRect/>
          </a:stretch>
        </p:blipFill>
        <p:spPr>
          <a:xfrm>
            <a:off x="381000" y="292100"/>
            <a:ext cx="11430000" cy="6273800"/>
          </a:xfrm>
          <a:prstGeom prst="rect">
            <a:avLst/>
          </a:prstGeom>
        </p:spPr>
      </p:pic>
      <p:sp>
        <p:nvSpPr>
          <p:cNvPr id="299" name="ドーナツ 298">
            <a:extLst>
              <a:ext uri="{FF2B5EF4-FFF2-40B4-BE49-F238E27FC236}">
                <a16:creationId xmlns:a16="http://schemas.microsoft.com/office/drawing/2014/main" id="{DFB47D33-0BEA-4E4B-BF5D-1A8EA3EBC572}"/>
              </a:ext>
            </a:extLst>
          </p:cNvPr>
          <p:cNvSpPr>
            <a:spLocks noChangeAspect="1"/>
          </p:cNvSpPr>
          <p:nvPr userDrawn="1"/>
        </p:nvSpPr>
        <p:spPr>
          <a:xfrm>
            <a:off x="11654904" y="1210973"/>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0" name="ドーナツ 299">
            <a:extLst>
              <a:ext uri="{FF2B5EF4-FFF2-40B4-BE49-F238E27FC236}">
                <a16:creationId xmlns:a16="http://schemas.microsoft.com/office/drawing/2014/main" id="{B4BC9A3F-0F75-2448-B516-4E6469714586}"/>
              </a:ext>
            </a:extLst>
          </p:cNvPr>
          <p:cNvSpPr>
            <a:spLocks noChangeAspect="1"/>
          </p:cNvSpPr>
          <p:nvPr userDrawn="1"/>
        </p:nvSpPr>
        <p:spPr>
          <a:xfrm>
            <a:off x="108590" y="6014738"/>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03" name="図 302">
            <a:extLst>
              <a:ext uri="{FF2B5EF4-FFF2-40B4-BE49-F238E27FC236}">
                <a16:creationId xmlns:a16="http://schemas.microsoft.com/office/drawing/2014/main" id="{7D96D706-13D5-D24A-8BF1-5DC4928B6D6B}"/>
              </a:ext>
            </a:extLst>
          </p:cNvPr>
          <p:cNvPicPr>
            <a:picLocks noChangeAspect="1"/>
          </p:cNvPicPr>
          <p:nvPr userDrawn="1"/>
        </p:nvPicPr>
        <p:blipFill rotWithShape="1">
          <a:blip r:embed="rId3"/>
          <a:srcRect t="2949" r="29118" b="12665"/>
          <a:stretch/>
        </p:blipFill>
        <p:spPr>
          <a:xfrm>
            <a:off x="6445974" y="19419"/>
            <a:ext cx="5727906" cy="6819162"/>
          </a:xfrm>
          <a:prstGeom prst="rect">
            <a:avLst/>
          </a:prstGeom>
        </p:spPr>
      </p:pic>
      <p:sp>
        <p:nvSpPr>
          <p:cNvPr id="6" name="スライド番号プレースホルダー 5">
            <a:extLst>
              <a:ext uri="{FF2B5EF4-FFF2-40B4-BE49-F238E27FC236}">
                <a16:creationId xmlns:a16="http://schemas.microsoft.com/office/drawing/2014/main" id="{44E56A23-9877-6F48-B4FF-1A057ABB5931}"/>
              </a:ext>
            </a:extLst>
          </p:cNvPr>
          <p:cNvSpPr>
            <a:spLocks noGrp="1"/>
          </p:cNvSpPr>
          <p:nvPr userDrawn="1">
            <p:ph type="sldNum" sz="quarter" idx="12"/>
          </p:nvPr>
        </p:nvSpPr>
        <p:spPr>
          <a:xfrm>
            <a:off x="9430680" y="6473456"/>
            <a:ext cx="2743200" cy="365125"/>
          </a:xfrm>
        </p:spPr>
        <p:txBody>
          <a:bodyPr/>
          <a:lstStyle>
            <a:lvl1pPr>
              <a:defRPr b="1">
                <a:solidFill>
                  <a:schemeClr val="bg1"/>
                </a:solidFill>
                <a:latin typeface="Meiryo UI" panose="020B0604030504040204" pitchFamily="34" charset="-128"/>
                <a:ea typeface="Meiryo UI" panose="020B0604030504040204" pitchFamily="34" charset="-128"/>
              </a:defRPr>
            </a:lvl1pPr>
          </a:lstStyle>
          <a:p>
            <a:fld id="{7A90AA29-0695-C846-8DEC-91DC44232E73}" type="slidenum">
              <a:rPr lang="ja-JP" altLang="en-US" smtClean="0"/>
              <a:pPr/>
              <a:t>‹#›</a:t>
            </a:fld>
            <a:endParaRPr lang="ja-JP" altLang="en-US"/>
          </a:p>
        </p:txBody>
      </p:sp>
      <p:sp>
        <p:nvSpPr>
          <p:cNvPr id="14" name="タイトル 9">
            <a:extLst>
              <a:ext uri="{FF2B5EF4-FFF2-40B4-BE49-F238E27FC236}">
                <a16:creationId xmlns:a16="http://schemas.microsoft.com/office/drawing/2014/main" id="{F02A4C56-8A4E-B64B-A203-C7E3AC25D15C}"/>
              </a:ext>
            </a:extLst>
          </p:cNvPr>
          <p:cNvSpPr>
            <a:spLocks noGrp="1"/>
          </p:cNvSpPr>
          <p:nvPr userDrawn="1">
            <p:ph type="title"/>
          </p:nvPr>
        </p:nvSpPr>
        <p:spPr>
          <a:xfrm>
            <a:off x="379141" y="271175"/>
            <a:ext cx="10130938" cy="757837"/>
          </a:xfrm>
        </p:spPr>
        <p:txBody>
          <a:bodyPr>
            <a:normAutofit/>
          </a:bodyPr>
          <a:lstStyle>
            <a:lvl1pP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pic>
        <p:nvPicPr>
          <p:cNvPr id="7" name="図 6">
            <a:extLst>
              <a:ext uri="{FF2B5EF4-FFF2-40B4-BE49-F238E27FC236}">
                <a16:creationId xmlns:a16="http://schemas.microsoft.com/office/drawing/2014/main" id="{C0522633-8323-A340-80D2-AAB8495775F1}"/>
              </a:ext>
            </a:extLst>
          </p:cNvPr>
          <p:cNvPicPr>
            <a:picLocks noChangeAspect="1"/>
          </p:cNvPicPr>
          <p:nvPr userDrawn="1"/>
        </p:nvPicPr>
        <p:blipFill rotWithShape="1">
          <a:blip r:embed="rId4"/>
          <a:srcRect b="52717"/>
          <a:stretch/>
        </p:blipFill>
        <p:spPr>
          <a:xfrm>
            <a:off x="6686621" y="6297273"/>
            <a:ext cx="1181100" cy="564458"/>
          </a:xfrm>
          <a:prstGeom prst="rect">
            <a:avLst/>
          </a:prstGeom>
        </p:spPr>
      </p:pic>
      <p:sp>
        <p:nvSpPr>
          <p:cNvPr id="298" name="ドーナツ 297">
            <a:extLst>
              <a:ext uri="{FF2B5EF4-FFF2-40B4-BE49-F238E27FC236}">
                <a16:creationId xmlns:a16="http://schemas.microsoft.com/office/drawing/2014/main" id="{7CBDE4C2-3F85-4741-9788-0C74C4D2F52C}"/>
              </a:ext>
            </a:extLst>
          </p:cNvPr>
          <p:cNvSpPr>
            <a:spLocks noChangeAspect="1"/>
          </p:cNvSpPr>
          <p:nvPr userDrawn="1"/>
        </p:nvSpPr>
        <p:spPr>
          <a:xfrm>
            <a:off x="884529" y="6066457"/>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 name="正方形/長方形 4">
            <a:extLst>
              <a:ext uri="{FF2B5EF4-FFF2-40B4-BE49-F238E27FC236}">
                <a16:creationId xmlns:a16="http://schemas.microsoft.com/office/drawing/2014/main" id="{B269F6E9-9482-4A4F-B74B-9DB9AB20CD47}"/>
              </a:ext>
            </a:extLst>
          </p:cNvPr>
          <p:cNvSpPr/>
          <p:nvPr userDrawn="1"/>
        </p:nvSpPr>
        <p:spPr>
          <a:xfrm>
            <a:off x="0" y="1043877"/>
            <a:ext cx="12192000" cy="5429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コンテンツ プレースホルダー 17">
            <a:extLst>
              <a:ext uri="{FF2B5EF4-FFF2-40B4-BE49-F238E27FC236}">
                <a16:creationId xmlns:a16="http://schemas.microsoft.com/office/drawing/2014/main" id="{C1E8C206-1963-A546-AE86-F419C04C4E77}"/>
              </a:ext>
            </a:extLst>
          </p:cNvPr>
          <p:cNvSpPr>
            <a:spLocks noGrp="1"/>
          </p:cNvSpPr>
          <p:nvPr userDrawn="1">
            <p:ph sz="quarter" idx="14"/>
          </p:nvPr>
        </p:nvSpPr>
        <p:spPr>
          <a:xfrm>
            <a:off x="379140" y="1211080"/>
            <a:ext cx="11613299" cy="5048177"/>
          </a:xfrm>
        </p:spPr>
        <p:txBody>
          <a:bodyPr>
            <a:normAutofit/>
          </a:bodyPr>
          <a:lstStyle>
            <a:lvl1pPr>
              <a:defRPr sz="2400">
                <a:solidFill>
                  <a:schemeClr val="tx1">
                    <a:lumMod val="75000"/>
                  </a:schemeClr>
                </a:solidFill>
                <a:latin typeface="Meiryo UI" panose="020B0604030504040204" pitchFamily="34" charset="-128"/>
                <a:ea typeface="Meiryo UI" panose="020B0604030504040204" pitchFamily="34" charset="-128"/>
              </a:defRPr>
            </a:lvl1pPr>
          </a:lstStyle>
          <a:p>
            <a:pPr lvl="0"/>
            <a:r>
              <a:rPr kumimoji="1" lang="ja-JP" altLang="en-US"/>
              <a:t>マスター テキストの書式設定</a:t>
            </a:r>
          </a:p>
        </p:txBody>
      </p:sp>
      <p:pic>
        <p:nvPicPr>
          <p:cNvPr id="4" name="図 3">
            <a:extLst>
              <a:ext uri="{FF2B5EF4-FFF2-40B4-BE49-F238E27FC236}">
                <a16:creationId xmlns:a16="http://schemas.microsoft.com/office/drawing/2014/main" id="{D4114EA7-E56B-F64B-8B06-8607BF1B1F3D}"/>
              </a:ext>
            </a:extLst>
          </p:cNvPr>
          <p:cNvPicPr>
            <a:picLocks noChangeAspect="1"/>
          </p:cNvPicPr>
          <p:nvPr userDrawn="1"/>
        </p:nvPicPr>
        <p:blipFill>
          <a:blip r:embed="rId5"/>
          <a:stretch>
            <a:fillRect/>
          </a:stretch>
        </p:blipFill>
        <p:spPr>
          <a:xfrm>
            <a:off x="10510079" y="103791"/>
            <a:ext cx="1531580" cy="831600"/>
          </a:xfrm>
          <a:prstGeom prst="rect">
            <a:avLst/>
          </a:prstGeom>
        </p:spPr>
      </p:pic>
    </p:spTree>
    <p:extLst>
      <p:ext uri="{BB962C8B-B14F-4D97-AF65-F5344CB8AC3E}">
        <p14:creationId xmlns:p14="http://schemas.microsoft.com/office/powerpoint/2010/main" val="3228338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タイトル スライド">
    <p:spTree>
      <p:nvGrpSpPr>
        <p:cNvPr id="1" name=""/>
        <p:cNvGrpSpPr/>
        <p:nvPr/>
      </p:nvGrpSpPr>
      <p:grpSpPr>
        <a:xfrm>
          <a:off x="0" y="0"/>
          <a:ext cx="0" cy="0"/>
          <a:chOff x="0" y="0"/>
          <a:chExt cx="0" cy="0"/>
        </a:xfrm>
      </p:grpSpPr>
      <p:sp>
        <p:nvSpPr>
          <p:cNvPr id="300" name="ドーナツ 299">
            <a:extLst>
              <a:ext uri="{FF2B5EF4-FFF2-40B4-BE49-F238E27FC236}">
                <a16:creationId xmlns:a16="http://schemas.microsoft.com/office/drawing/2014/main" id="{B4BC9A3F-0F75-2448-B516-4E6469714586}"/>
              </a:ext>
            </a:extLst>
          </p:cNvPr>
          <p:cNvSpPr>
            <a:spLocks noChangeAspect="1"/>
          </p:cNvSpPr>
          <p:nvPr userDrawn="1"/>
        </p:nvSpPr>
        <p:spPr>
          <a:xfrm>
            <a:off x="108590" y="6014738"/>
            <a:ext cx="374842" cy="374842"/>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7" name="図 16">
            <a:extLst>
              <a:ext uri="{FF2B5EF4-FFF2-40B4-BE49-F238E27FC236}">
                <a16:creationId xmlns:a16="http://schemas.microsoft.com/office/drawing/2014/main" id="{3F800C46-45E4-3C4D-B94D-402BD44CE982}"/>
              </a:ext>
            </a:extLst>
          </p:cNvPr>
          <p:cNvPicPr>
            <a:picLocks noChangeAspect="1"/>
          </p:cNvPicPr>
          <p:nvPr userDrawn="1"/>
        </p:nvPicPr>
        <p:blipFill rotWithShape="1">
          <a:blip r:embed="rId2"/>
          <a:srcRect b="52717"/>
          <a:stretch/>
        </p:blipFill>
        <p:spPr>
          <a:xfrm>
            <a:off x="6221777" y="6293542"/>
            <a:ext cx="1181100" cy="564458"/>
          </a:xfrm>
          <a:prstGeom prst="rect">
            <a:avLst/>
          </a:prstGeom>
        </p:spPr>
      </p:pic>
      <p:sp>
        <p:nvSpPr>
          <p:cNvPr id="298" name="ドーナツ 297">
            <a:extLst>
              <a:ext uri="{FF2B5EF4-FFF2-40B4-BE49-F238E27FC236}">
                <a16:creationId xmlns:a16="http://schemas.microsoft.com/office/drawing/2014/main" id="{7CBDE4C2-3F85-4741-9788-0C74C4D2F52C}"/>
              </a:ext>
            </a:extLst>
          </p:cNvPr>
          <p:cNvSpPr>
            <a:spLocks noChangeAspect="1"/>
          </p:cNvSpPr>
          <p:nvPr userDrawn="1"/>
        </p:nvSpPr>
        <p:spPr>
          <a:xfrm>
            <a:off x="884529" y="6066457"/>
            <a:ext cx="696891" cy="696891"/>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9" name="ドーナツ 298">
            <a:extLst>
              <a:ext uri="{FF2B5EF4-FFF2-40B4-BE49-F238E27FC236}">
                <a16:creationId xmlns:a16="http://schemas.microsoft.com/office/drawing/2014/main" id="{DFB47D33-0BEA-4E4B-BF5D-1A8EA3EBC572}"/>
              </a:ext>
            </a:extLst>
          </p:cNvPr>
          <p:cNvSpPr>
            <a:spLocks noChangeAspect="1"/>
          </p:cNvSpPr>
          <p:nvPr userDrawn="1"/>
        </p:nvSpPr>
        <p:spPr>
          <a:xfrm>
            <a:off x="11654904" y="1210973"/>
            <a:ext cx="337536" cy="337536"/>
          </a:xfrm>
          <a:prstGeom prst="donut">
            <a:avLst>
              <a:gd name="adj" fmla="val 2246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8" name="図 17">
            <a:extLst>
              <a:ext uri="{FF2B5EF4-FFF2-40B4-BE49-F238E27FC236}">
                <a16:creationId xmlns:a16="http://schemas.microsoft.com/office/drawing/2014/main" id="{18B908C9-2867-1547-85B8-225EE598D2EE}"/>
              </a:ext>
            </a:extLst>
          </p:cNvPr>
          <p:cNvPicPr>
            <a:picLocks noChangeAspect="1"/>
          </p:cNvPicPr>
          <p:nvPr userDrawn="1"/>
        </p:nvPicPr>
        <p:blipFill rotWithShape="1">
          <a:blip r:embed="rId3"/>
          <a:srcRect t="2949" r="29118" b="12665"/>
          <a:stretch/>
        </p:blipFill>
        <p:spPr>
          <a:xfrm>
            <a:off x="6445974" y="0"/>
            <a:ext cx="5746026" cy="6858000"/>
          </a:xfrm>
          <a:prstGeom prst="rect">
            <a:avLst/>
          </a:prstGeom>
        </p:spPr>
      </p:pic>
      <p:sp>
        <p:nvSpPr>
          <p:cNvPr id="5" name="正方形/長方形 4">
            <a:extLst>
              <a:ext uri="{FF2B5EF4-FFF2-40B4-BE49-F238E27FC236}">
                <a16:creationId xmlns:a16="http://schemas.microsoft.com/office/drawing/2014/main" id="{B269F6E9-9482-4A4F-B74B-9DB9AB20CD47}"/>
              </a:ext>
            </a:extLst>
          </p:cNvPr>
          <p:cNvSpPr/>
          <p:nvPr userDrawn="1"/>
        </p:nvSpPr>
        <p:spPr>
          <a:xfrm>
            <a:off x="0" y="1093880"/>
            <a:ext cx="12192000" cy="5379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a:extLst>
              <a:ext uri="{FF2B5EF4-FFF2-40B4-BE49-F238E27FC236}">
                <a16:creationId xmlns:a16="http://schemas.microsoft.com/office/drawing/2014/main" id="{44E56A23-9877-6F48-B4FF-1A057ABB5931}"/>
              </a:ext>
            </a:extLst>
          </p:cNvPr>
          <p:cNvSpPr>
            <a:spLocks noGrp="1"/>
          </p:cNvSpPr>
          <p:nvPr userDrawn="1">
            <p:ph type="sldNum" sz="quarter" idx="12"/>
          </p:nvPr>
        </p:nvSpPr>
        <p:spPr>
          <a:xfrm>
            <a:off x="9430680" y="6473456"/>
            <a:ext cx="2743200" cy="365125"/>
          </a:xfrm>
        </p:spPr>
        <p:txBody>
          <a:bodyPr/>
          <a:lstStyle>
            <a:lvl1pPr>
              <a:defRPr b="1">
                <a:solidFill>
                  <a:schemeClr val="bg1"/>
                </a:solidFill>
                <a:latin typeface="Meiryo UI" panose="020B0604030504040204" pitchFamily="34" charset="-128"/>
                <a:ea typeface="Meiryo UI" panose="020B0604030504040204" pitchFamily="34" charset="-128"/>
              </a:defRPr>
            </a:lvl1pPr>
          </a:lstStyle>
          <a:p>
            <a:fld id="{7A90AA29-0695-C846-8DEC-91DC44232E73}" type="slidenum">
              <a:rPr lang="ja-JP" altLang="en-US" smtClean="0"/>
              <a:pPr/>
              <a:t>‹#›</a:t>
            </a:fld>
            <a:endParaRPr lang="ja-JP" altLang="en-US"/>
          </a:p>
        </p:txBody>
      </p:sp>
      <p:sp>
        <p:nvSpPr>
          <p:cNvPr id="14" name="タイトル 9">
            <a:extLst>
              <a:ext uri="{FF2B5EF4-FFF2-40B4-BE49-F238E27FC236}">
                <a16:creationId xmlns:a16="http://schemas.microsoft.com/office/drawing/2014/main" id="{F02A4C56-8A4E-B64B-A203-C7E3AC25D15C}"/>
              </a:ext>
            </a:extLst>
          </p:cNvPr>
          <p:cNvSpPr>
            <a:spLocks noGrp="1"/>
          </p:cNvSpPr>
          <p:nvPr userDrawn="1">
            <p:ph type="title"/>
          </p:nvPr>
        </p:nvSpPr>
        <p:spPr>
          <a:xfrm>
            <a:off x="379140" y="526348"/>
            <a:ext cx="10159614" cy="553004"/>
          </a:xfrm>
        </p:spPr>
        <p:txBody>
          <a:bodyPr>
            <a:normAutofit/>
          </a:bodyPr>
          <a:lstStyle>
            <a:lvl1pPr>
              <a:defRPr sz="3600" b="1">
                <a:solidFill>
                  <a:schemeClr val="accent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5" name="コンテンツ プレースホルダー 17">
            <a:extLst>
              <a:ext uri="{FF2B5EF4-FFF2-40B4-BE49-F238E27FC236}">
                <a16:creationId xmlns:a16="http://schemas.microsoft.com/office/drawing/2014/main" id="{C1E8C206-1963-A546-AE86-F419C04C4E77}"/>
              </a:ext>
            </a:extLst>
          </p:cNvPr>
          <p:cNvSpPr>
            <a:spLocks noGrp="1"/>
          </p:cNvSpPr>
          <p:nvPr userDrawn="1">
            <p:ph sz="quarter" idx="14"/>
          </p:nvPr>
        </p:nvSpPr>
        <p:spPr>
          <a:xfrm>
            <a:off x="379140" y="1210972"/>
            <a:ext cx="11613299" cy="5262483"/>
          </a:xfrm>
        </p:spPr>
        <p:txBody>
          <a:bodyPr>
            <a:normAutofit/>
          </a:bodyPr>
          <a:lstStyle>
            <a:lvl1pPr>
              <a:defRPr sz="2400">
                <a:solidFill>
                  <a:schemeClr val="tx1">
                    <a:lumMod val="75000"/>
                  </a:schemeClr>
                </a:solidFill>
                <a:latin typeface="Meiryo UI" panose="020B0604030504040204" pitchFamily="34" charset="-128"/>
                <a:ea typeface="Meiryo UI" panose="020B0604030504040204" pitchFamily="34" charset="-128"/>
              </a:defRPr>
            </a:lvl1pPr>
          </a:lstStyle>
          <a:p>
            <a:pPr lvl="0"/>
            <a:r>
              <a:rPr kumimoji="1" lang="ja-JP" altLang="en-US"/>
              <a:t>マスター テキストの書式設定</a:t>
            </a:r>
          </a:p>
        </p:txBody>
      </p:sp>
      <p:cxnSp>
        <p:nvCxnSpPr>
          <p:cNvPr id="8" name="直線コネクタ 7">
            <a:extLst>
              <a:ext uri="{FF2B5EF4-FFF2-40B4-BE49-F238E27FC236}">
                <a16:creationId xmlns:a16="http://schemas.microsoft.com/office/drawing/2014/main" id="{F3FF6E7C-CC07-3943-A4B8-27C512C2C78B}"/>
              </a:ext>
            </a:extLst>
          </p:cNvPr>
          <p:cNvCxnSpPr/>
          <p:nvPr userDrawn="1"/>
        </p:nvCxnSpPr>
        <p:spPr>
          <a:xfrm>
            <a:off x="379140" y="446536"/>
            <a:ext cx="3825097"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1" name="図 20">
            <a:extLst>
              <a:ext uri="{FF2B5EF4-FFF2-40B4-BE49-F238E27FC236}">
                <a16:creationId xmlns:a16="http://schemas.microsoft.com/office/drawing/2014/main" id="{0FAB475B-A54A-104E-B7D0-89C443A745FF}"/>
              </a:ext>
            </a:extLst>
          </p:cNvPr>
          <p:cNvPicPr>
            <a:picLocks noChangeAspect="1"/>
          </p:cNvPicPr>
          <p:nvPr userDrawn="1"/>
        </p:nvPicPr>
        <p:blipFill>
          <a:blip r:embed="rId4"/>
          <a:stretch>
            <a:fillRect/>
          </a:stretch>
        </p:blipFill>
        <p:spPr>
          <a:xfrm>
            <a:off x="10510079" y="103791"/>
            <a:ext cx="1531580" cy="831600"/>
          </a:xfrm>
          <a:prstGeom prst="rect">
            <a:avLst/>
          </a:prstGeom>
        </p:spPr>
      </p:pic>
      <p:sp>
        <p:nvSpPr>
          <p:cNvPr id="19" name="コンテンツ プレースホルダー 17">
            <a:extLst>
              <a:ext uri="{FF2B5EF4-FFF2-40B4-BE49-F238E27FC236}">
                <a16:creationId xmlns:a16="http://schemas.microsoft.com/office/drawing/2014/main" id="{5BBD3B45-3056-4448-A051-6D6364392485}"/>
              </a:ext>
            </a:extLst>
          </p:cNvPr>
          <p:cNvSpPr>
            <a:spLocks noGrp="1"/>
          </p:cNvSpPr>
          <p:nvPr>
            <p:ph sz="quarter" idx="15"/>
          </p:nvPr>
        </p:nvSpPr>
        <p:spPr>
          <a:xfrm>
            <a:off x="379140" y="94026"/>
            <a:ext cx="3825097" cy="348433"/>
          </a:xfrm>
        </p:spPr>
        <p:txBody>
          <a:bodyPr>
            <a:normAutofit/>
          </a:bodyPr>
          <a:lstStyle>
            <a:lvl1pPr marL="0" indent="0" algn="l">
              <a:buNone/>
              <a:defRPr sz="1800" b="0">
                <a:solidFill>
                  <a:schemeClr val="accent1"/>
                </a:solidFill>
                <a:latin typeface="Meiryo UI" panose="020B0604030504040204" pitchFamily="34" charset="-128"/>
                <a:ea typeface="Meiryo UI" panose="020B0604030504040204" pitchFamily="34" charset="-128"/>
              </a:defRPr>
            </a:lvl1pPr>
          </a:lstStyle>
          <a:p>
            <a:pPr lvl="0"/>
            <a:r>
              <a:rPr kumimoji="1" lang="ja-JP" altLang="en-US"/>
              <a:t>マスター テキストの書式設定</a:t>
            </a:r>
          </a:p>
        </p:txBody>
      </p:sp>
    </p:spTree>
    <p:extLst>
      <p:ext uri="{BB962C8B-B14F-4D97-AF65-F5344CB8AC3E}">
        <p14:creationId xmlns:p14="http://schemas.microsoft.com/office/powerpoint/2010/main" val="744732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5DC1DFE-82A7-7843-B670-F8D56978C4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E3E6BE1-83F6-AA41-B685-D493465C33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7DBF981-873A-454B-9667-14FEDD7F07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452A3C-F8FD-BC41-82E9-29EF1C133865}" type="datetime1">
              <a:rPr kumimoji="1" lang="ja-JP" altLang="en-US" smtClean="0"/>
              <a:t>2026/7/21</a:t>
            </a:fld>
            <a:endParaRPr kumimoji="1" lang="ja-JP" altLang="en-US"/>
          </a:p>
        </p:txBody>
      </p:sp>
      <p:sp>
        <p:nvSpPr>
          <p:cNvPr id="5" name="フッター プレースホルダー 4">
            <a:extLst>
              <a:ext uri="{FF2B5EF4-FFF2-40B4-BE49-F238E27FC236}">
                <a16:creationId xmlns:a16="http://schemas.microsoft.com/office/drawing/2014/main" id="{2DB3176C-F7A5-9144-8B64-DC23160B2B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C8ED1D7-2989-F645-8182-79D3621B1E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90AA29-0695-C846-8DEC-91DC44232E73}" type="slidenum">
              <a:rPr kumimoji="1" lang="ja-JP" altLang="en-US" smtClean="0"/>
              <a:t>‹#›</a:t>
            </a:fld>
            <a:endParaRPr kumimoji="1" lang="ja-JP" altLang="en-US"/>
          </a:p>
        </p:txBody>
      </p:sp>
    </p:spTree>
    <p:extLst>
      <p:ext uri="{BB962C8B-B14F-4D97-AF65-F5344CB8AC3E}">
        <p14:creationId xmlns:p14="http://schemas.microsoft.com/office/powerpoint/2010/main" val="139066111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8" r:id="rId3"/>
    <p:sldLayoutId id="2147483689" r:id="rId4"/>
    <p:sldLayoutId id="2147483690" r:id="rId5"/>
    <p:sldLayoutId id="2147483691" r:id="rId6"/>
    <p:sldLayoutId id="2147483692" r:id="rId7"/>
    <p:sldLayoutId id="2147483693" r:id="rId8"/>
    <p:sldLayoutId id="2147483694"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office-users.cybozu.co.jp/magazine/magazine99/post-3987.html" TargetMode="External"/><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hyperlink" Target="https://cs.cybozu.co.jp/2022/007715.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hyperlink" Target="https://office.cybozu.co.jp/on-premise_close/cloud.html#document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hyperlink" Target="https://cybozu-support.form.kintoneapp.com/public/0000b2d67fda6ebadeaa55de22118a2bfff9208718b8f991c037b6be6483b9eb" TargetMode="External"/><Relationship Id="rId2" Type="http://schemas.openxmlformats.org/officeDocument/2006/relationships/hyperlink" Target="https://support.cybozu.info/office/info" TargetMode="External"/><Relationship Id="rId1" Type="http://schemas.openxmlformats.org/officeDocument/2006/relationships/slideLayout" Target="../slideLayouts/slideLayout6.xml"/><Relationship Id="rId5" Type="http://schemas.openxmlformats.org/officeDocument/2006/relationships/image" Target="../media/image29.svg"/><Relationship Id="rId4" Type="http://schemas.openxmlformats.org/officeDocument/2006/relationships/image" Target="../media/image28.svg"/></Relationships>
</file>

<file path=ppt/slides/_rels/slide14.xml.rels><?xml version="1.0" encoding="UTF-8" standalone="yes"?>
<Relationships xmlns="http://schemas.openxmlformats.org/package/2006/relationships"><Relationship Id="rId2" Type="http://schemas.openxmlformats.org/officeDocument/2006/relationships/hyperlink" Target="https://office10-faq.cybozu.co.jp/hc/ja/articles/55614825442969"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office-users.cybozu.co.jp/magazine/magazine99/post-3987.html" TargetMode="External"/><Relationship Id="rId2" Type="http://schemas.openxmlformats.org/officeDocument/2006/relationships/hyperlink" Target="https://office.cybozu.co.jp/on-premise_close/cloud.html#documents" TargetMode="External"/><Relationship Id="rId1" Type="http://schemas.openxmlformats.org/officeDocument/2006/relationships/slideLayout" Target="../slideLayouts/slideLayout6.xml"/><Relationship Id="rId4" Type="http://schemas.openxmlformats.org/officeDocument/2006/relationships/hyperlink" Target="https://partner.cybozu.co.jp/search/?list=1"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office.cybozu.co.jp/price/on-premise/ver10user/" TargetMode="External"/><Relationship Id="rId2" Type="http://schemas.openxmlformats.org/officeDocument/2006/relationships/hyperlink" Target="https://jp.cybozu.help/of10/ja/option/migration/before.html#option_migration_before_032"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office-users.cybozu.co.jp/update/cloud/"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hyperlink" Target="https://www.cybozu.com/jp/service/option/" TargetMode="External"/><Relationship Id="rId1" Type="http://schemas.openxmlformats.org/officeDocument/2006/relationships/slideLayout" Target="../slideLayouts/slideLayout6.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5DA4EA-F6FD-FC48-AE97-F255444DE437}"/>
              </a:ext>
            </a:extLst>
          </p:cNvPr>
          <p:cNvSpPr>
            <a:spLocks noGrp="1"/>
          </p:cNvSpPr>
          <p:nvPr>
            <p:ph type="title"/>
          </p:nvPr>
        </p:nvSpPr>
        <p:spPr>
          <a:xfrm>
            <a:off x="1014613" y="2719374"/>
            <a:ext cx="10162773" cy="1419252"/>
          </a:xfrm>
        </p:spPr>
        <p:txBody>
          <a:bodyPr>
            <a:noAutofit/>
          </a:bodyPr>
          <a:lstStyle/>
          <a:p>
            <a:r>
              <a:rPr lang="ja-JP" altLang="en-US" sz="3200" spc="300">
                <a:latin typeface="メイリオ" panose="020B0604030504040204" pitchFamily="50" charset="-128"/>
                <a:ea typeface="メイリオ" panose="020B0604030504040204" pitchFamily="50" charset="-128"/>
              </a:rPr>
              <a:t>パッケージ版「サイボウズ </a:t>
            </a:r>
            <a:r>
              <a:rPr lang="en-US" altLang="ja-JP" sz="3200" spc="300">
                <a:latin typeface="メイリオ" panose="020B0604030504040204" pitchFamily="50" charset="-128"/>
                <a:ea typeface="メイリオ" panose="020B0604030504040204" pitchFamily="50" charset="-128"/>
              </a:rPr>
              <a:t>Office</a:t>
            </a:r>
            <a:r>
              <a:rPr lang="ja-JP" altLang="en-US" sz="3200" spc="300">
                <a:latin typeface="メイリオ" panose="020B0604030504040204" pitchFamily="50" charset="-128"/>
                <a:ea typeface="メイリオ" panose="020B0604030504040204" pitchFamily="50" charset="-128"/>
              </a:rPr>
              <a:t>」</a:t>
            </a:r>
            <a:br>
              <a:rPr lang="en-US" altLang="ja-JP" sz="3200" spc="300">
                <a:latin typeface="メイリオ" panose="020B0604030504040204" pitchFamily="50" charset="-128"/>
                <a:ea typeface="メイリオ" panose="020B0604030504040204" pitchFamily="50" charset="-128"/>
              </a:rPr>
            </a:br>
            <a:r>
              <a:rPr lang="ja-JP" altLang="en-US" sz="3200" spc="300">
                <a:latin typeface="メイリオ" panose="020B0604030504040204" pitchFamily="50" charset="-128"/>
                <a:ea typeface="メイリオ" panose="020B0604030504040204" pitchFamily="50" charset="-128"/>
              </a:rPr>
              <a:t>販売・サポート終了</a:t>
            </a:r>
            <a:br>
              <a:rPr lang="ja-JP" altLang="en-US" sz="3200" spc="300">
                <a:latin typeface="メイリオ" panose="020B0604030504040204" pitchFamily="50" charset="-128"/>
                <a:ea typeface="メイリオ" panose="020B0604030504040204" pitchFamily="50" charset="-128"/>
              </a:rPr>
            </a:br>
            <a:r>
              <a:rPr lang="ja-JP" altLang="en-US" sz="3200" spc="300">
                <a:latin typeface="メイリオ" panose="020B0604030504040204" pitchFamily="50" charset="-128"/>
                <a:ea typeface="メイリオ" panose="020B0604030504040204" pitchFamily="50" charset="-128"/>
              </a:rPr>
              <a:t>およびクラウド版移行のご案内</a:t>
            </a:r>
          </a:p>
        </p:txBody>
      </p:sp>
      <p:sp>
        <p:nvSpPr>
          <p:cNvPr id="5" name="テキスト ボックス 4">
            <a:extLst>
              <a:ext uri="{FF2B5EF4-FFF2-40B4-BE49-F238E27FC236}">
                <a16:creationId xmlns:a16="http://schemas.microsoft.com/office/drawing/2014/main" id="{C5EEAA58-4DDE-5E6C-8F1D-5592A3B016BF}"/>
              </a:ext>
            </a:extLst>
          </p:cNvPr>
          <p:cNvSpPr txBox="1"/>
          <p:nvPr/>
        </p:nvSpPr>
        <p:spPr>
          <a:xfrm>
            <a:off x="10795464" y="6257836"/>
            <a:ext cx="1396536" cy="577081"/>
          </a:xfrm>
          <a:prstGeom prst="rect">
            <a:avLst/>
          </a:prstGeom>
        </p:spPr>
        <p:txBody>
          <a:bodyPr wrap="none" rtlCol="0">
            <a:spAutoFit/>
          </a:bodyPr>
          <a:lstStyle/>
          <a:p>
            <a:pPr algn="r"/>
            <a:r>
              <a:rPr kumimoji="1" lang="ja-JP" altLang="en-US" sz="1050" dirty="0">
                <a:solidFill>
                  <a:schemeClr val="bg1"/>
                </a:solidFill>
                <a:latin typeface="+mn-ea"/>
              </a:rPr>
              <a:t>サイボウズ株式会社</a:t>
            </a:r>
            <a:endParaRPr kumimoji="1" lang="en-US" altLang="ja-JP" sz="1050" dirty="0">
              <a:solidFill>
                <a:schemeClr val="bg1"/>
              </a:solidFill>
              <a:latin typeface="+mn-ea"/>
            </a:endParaRPr>
          </a:p>
          <a:p>
            <a:pPr algn="r"/>
            <a:r>
              <a:rPr kumimoji="1" lang="en-US" altLang="ja-JP" sz="1050" dirty="0">
                <a:solidFill>
                  <a:schemeClr val="bg1"/>
                </a:solidFill>
                <a:latin typeface="+mn-ea"/>
              </a:rPr>
              <a:t>Copyright Cybozu</a:t>
            </a:r>
          </a:p>
          <a:p>
            <a:pPr algn="r"/>
            <a:r>
              <a:rPr kumimoji="1" lang="en-US" altLang="ja-JP" sz="1050" dirty="0">
                <a:solidFill>
                  <a:schemeClr val="bg1"/>
                </a:solidFill>
                <a:latin typeface="+mn-ea"/>
              </a:rPr>
              <a:t>2026</a:t>
            </a:r>
            <a:r>
              <a:rPr kumimoji="1" lang="ja-JP" altLang="en-US" sz="1050" dirty="0">
                <a:solidFill>
                  <a:schemeClr val="bg1"/>
                </a:solidFill>
                <a:latin typeface="+mn-ea"/>
              </a:rPr>
              <a:t>年</a:t>
            </a:r>
            <a:r>
              <a:rPr kumimoji="1" lang="en-US" altLang="ja-JP" sz="1050" dirty="0">
                <a:solidFill>
                  <a:schemeClr val="bg1"/>
                </a:solidFill>
                <a:latin typeface="+mn-ea"/>
              </a:rPr>
              <a:t>7⽉ </a:t>
            </a:r>
            <a:r>
              <a:rPr kumimoji="1" lang="ja-JP" altLang="en-US" sz="1050" dirty="0">
                <a:solidFill>
                  <a:schemeClr val="bg1"/>
                </a:solidFill>
                <a:latin typeface="+mn-ea"/>
              </a:rPr>
              <a:t>現在</a:t>
            </a:r>
          </a:p>
        </p:txBody>
      </p:sp>
    </p:spTree>
    <p:extLst>
      <p:ext uri="{BB962C8B-B14F-4D97-AF65-F5344CB8AC3E}">
        <p14:creationId xmlns:p14="http://schemas.microsoft.com/office/powerpoint/2010/main" val="53818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ツール終了">
            <a:extLst>
              <a:ext uri="{FF2B5EF4-FFF2-40B4-BE49-F238E27FC236}">
                <a16:creationId xmlns:a16="http://schemas.microsoft.com/office/drawing/2014/main" id="{69553798-4CAB-1E00-AD5C-09B3F32F9608}"/>
              </a:ext>
            </a:extLst>
          </p:cNvPr>
          <p:cNvSpPr>
            <a:spLocks noGrp="1"/>
          </p:cNvSpPr>
          <p:nvPr/>
        </p:nvSpPr>
        <p:spPr>
          <a:xfrm>
            <a:off x="348784" y="3981403"/>
            <a:ext cx="5888183" cy="2217378"/>
          </a:xfrm>
          <a:prstGeom prst="rect">
            <a:avLst/>
          </a:prstGeom>
          <a:solidFill>
            <a:schemeClr val="accent2">
              <a:lumMod val="20000"/>
              <a:lumOff val="80000"/>
              <a:alpha val="25000"/>
            </a:schemeClr>
          </a:solidFill>
          <a:ln>
            <a:solidFill>
              <a:srgbClr val="CCCCCC"/>
            </a:solidFill>
          </a:ln>
        </p:spPr>
        <p:txBody>
          <a:bodyPr wrap="square" lIns="200000" tIns="200000" rIns="200000" bIns="200000" rtlCol="0" anchor="t">
            <a:normAutofit/>
          </a:bodyPr>
          <a:lstStyle/>
          <a:p>
            <a:pPr defTabSz="914377">
              <a:lnSpc>
                <a:spcPct val="120000"/>
              </a:lnSpc>
            </a:pPr>
            <a:endParaRPr lang="ja-JP" altLang="en-US" sz="1300">
              <a:solidFill>
                <a:srgbClr val="385353"/>
              </a:solidFill>
              <a:latin typeface="メイリオ"/>
            </a:endParaRPr>
          </a:p>
        </p:txBody>
      </p:sp>
      <p:sp>
        <p:nvSpPr>
          <p:cNvPr id="2" name="スライド番号プレースホルダー 1">
            <a:extLst>
              <a:ext uri="{FF2B5EF4-FFF2-40B4-BE49-F238E27FC236}">
                <a16:creationId xmlns:a16="http://schemas.microsoft.com/office/drawing/2014/main" id="{274E667E-5998-9F57-1A53-9CE45C6F80BD}"/>
              </a:ext>
            </a:extLst>
          </p:cNvPr>
          <p:cNvSpPr>
            <a:spLocks noGrp="1"/>
          </p:cNvSpPr>
          <p:nvPr>
            <p:ph type="sldNum" sz="quarter" idx="12"/>
          </p:nvPr>
        </p:nvSpPr>
        <p:spPr/>
        <p:txBody>
          <a:bodyPr/>
          <a:lstStyle/>
          <a:p>
            <a:fld id="{7A90AA29-0695-C846-8DEC-91DC44232E73}" type="slidenum">
              <a:rPr lang="ja-JP" altLang="en-US" smtClean="0"/>
              <a:pPr/>
              <a:t>10</a:t>
            </a:fld>
            <a:endParaRPr lang="ja-JP" altLang="en-US"/>
          </a:p>
        </p:txBody>
      </p:sp>
      <p:sp>
        <p:nvSpPr>
          <p:cNvPr id="3" name="タイトル 2">
            <a:extLst>
              <a:ext uri="{FF2B5EF4-FFF2-40B4-BE49-F238E27FC236}">
                <a16:creationId xmlns:a16="http://schemas.microsoft.com/office/drawing/2014/main" id="{DE0DFDE7-9738-D78F-E662-92CBABE1FFB5}"/>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クラウド版への移行方法</a:t>
            </a:r>
          </a:p>
        </p:txBody>
      </p:sp>
      <p:sp>
        <p:nvSpPr>
          <p:cNvPr id="5" name="テキスト ボックス 4">
            <a:extLst>
              <a:ext uri="{FF2B5EF4-FFF2-40B4-BE49-F238E27FC236}">
                <a16:creationId xmlns:a16="http://schemas.microsoft.com/office/drawing/2014/main" id="{66D1E145-FD16-E0F7-E684-42F6669D561A}"/>
              </a:ext>
            </a:extLst>
          </p:cNvPr>
          <p:cNvSpPr txBox="1"/>
          <p:nvPr/>
        </p:nvSpPr>
        <p:spPr>
          <a:xfrm>
            <a:off x="438727" y="1312551"/>
            <a:ext cx="11418310" cy="523220"/>
          </a:xfrm>
          <a:prstGeom prst="rect">
            <a:avLst/>
          </a:prstGeom>
          <a:noFill/>
        </p:spPr>
        <p:txBody>
          <a:bodyPr wrap="square">
            <a:spAutoFit/>
          </a:bodyPr>
          <a:lstStyle/>
          <a:p>
            <a:pPr defTabSz="914377"/>
            <a:r>
              <a:rPr lang="ja-JP" altLang="en-US" sz="1400">
                <a:solidFill>
                  <a:schemeClr val="tx1">
                    <a:lumMod val="50000"/>
                  </a:schemeClr>
                </a:solidFill>
                <a:latin typeface="メイリオ"/>
              </a:rPr>
              <a:t>無料のデータ移行ツールを利用して、パッケージ版 サイボウズ </a:t>
            </a:r>
            <a:r>
              <a:rPr lang="en-US" altLang="ja-JP" sz="1400">
                <a:solidFill>
                  <a:schemeClr val="tx1">
                    <a:lumMod val="50000"/>
                  </a:schemeClr>
                </a:solidFill>
                <a:latin typeface="メイリオ"/>
              </a:rPr>
              <a:t>Office</a:t>
            </a:r>
            <a:r>
              <a:rPr lang="ja-JP" altLang="en-US" sz="1400">
                <a:solidFill>
                  <a:schemeClr val="tx1">
                    <a:lumMod val="50000"/>
                  </a:schemeClr>
                </a:solidFill>
                <a:latin typeface="メイリオ"/>
              </a:rPr>
              <a:t>からクラウド版 サイボウズ </a:t>
            </a:r>
            <a:r>
              <a:rPr lang="en-US" altLang="ja-JP" sz="1400">
                <a:solidFill>
                  <a:schemeClr val="tx1">
                    <a:lumMod val="50000"/>
                  </a:schemeClr>
                </a:solidFill>
                <a:latin typeface="メイリオ"/>
              </a:rPr>
              <a:t>Office</a:t>
            </a:r>
            <a:r>
              <a:rPr lang="ja-JP" altLang="en-US" sz="1400">
                <a:solidFill>
                  <a:schemeClr val="tx1">
                    <a:lumMod val="50000"/>
                  </a:schemeClr>
                </a:solidFill>
                <a:latin typeface="メイリオ"/>
              </a:rPr>
              <a:t>にデータや設定を移行できます。</a:t>
            </a:r>
            <a:endParaRPr lang="en-US" altLang="ja-JP" sz="1400">
              <a:solidFill>
                <a:schemeClr val="tx1">
                  <a:lumMod val="50000"/>
                </a:schemeClr>
              </a:solidFill>
              <a:latin typeface="メイリオ"/>
            </a:endParaRPr>
          </a:p>
          <a:p>
            <a:pPr defTabSz="914377"/>
            <a:r>
              <a:rPr lang="ja-JP" altLang="en-US" sz="1400">
                <a:solidFill>
                  <a:schemeClr val="tx1">
                    <a:lumMod val="50000"/>
                  </a:schemeClr>
                </a:solidFill>
                <a:latin typeface="メイリオ"/>
              </a:rPr>
              <a:t>ご自身でデータ移行することもできますが、作業が不安な方はオフィシャルパートナーにデータ移行作業を委託することも可能です。</a:t>
            </a:r>
          </a:p>
        </p:txBody>
      </p:sp>
      <p:pic>
        <p:nvPicPr>
          <p:cNvPr id="6" name="図 5">
            <a:extLst>
              <a:ext uri="{FF2B5EF4-FFF2-40B4-BE49-F238E27FC236}">
                <a16:creationId xmlns:a16="http://schemas.microsoft.com/office/drawing/2014/main" id="{0328FB78-3CE0-BFEE-9714-55EDA515E364}"/>
              </a:ext>
            </a:extLst>
          </p:cNvPr>
          <p:cNvPicPr>
            <a:picLocks noChangeAspect="1"/>
          </p:cNvPicPr>
          <p:nvPr/>
        </p:nvPicPr>
        <p:blipFill>
          <a:blip r:embed="rId2"/>
          <a:stretch>
            <a:fillRect/>
          </a:stretch>
        </p:blipFill>
        <p:spPr>
          <a:xfrm>
            <a:off x="348783" y="2004264"/>
            <a:ext cx="5888182" cy="1809389"/>
          </a:xfrm>
          <a:prstGeom prst="rect">
            <a:avLst/>
          </a:prstGeom>
        </p:spPr>
      </p:pic>
      <p:sp>
        <p:nvSpPr>
          <p:cNvPr id="7" name="テキスト ボックス 6">
            <a:extLst>
              <a:ext uri="{FF2B5EF4-FFF2-40B4-BE49-F238E27FC236}">
                <a16:creationId xmlns:a16="http://schemas.microsoft.com/office/drawing/2014/main" id="{3A1C9B27-B2F6-FB84-D10F-FCAEB6283903}"/>
              </a:ext>
            </a:extLst>
          </p:cNvPr>
          <p:cNvSpPr txBox="1"/>
          <p:nvPr/>
        </p:nvSpPr>
        <p:spPr>
          <a:xfrm>
            <a:off x="515038" y="5831756"/>
            <a:ext cx="5555673" cy="261610"/>
          </a:xfrm>
          <a:prstGeom prst="rect">
            <a:avLst/>
          </a:prstGeom>
          <a:noFill/>
        </p:spPr>
        <p:txBody>
          <a:bodyPr wrap="square">
            <a:spAutoFit/>
          </a:bodyPr>
          <a:lstStyle/>
          <a:p>
            <a:pPr defTabSz="914377"/>
            <a:r>
              <a:rPr lang="ja-JP" altLang="en-US" sz="1100">
                <a:solidFill>
                  <a:schemeClr val="tx1">
                    <a:lumMod val="50000"/>
                  </a:schemeClr>
                </a:solidFill>
                <a:latin typeface="Hiragino Kaku Gothic W4 JIS2004"/>
              </a:rPr>
              <a:t>データ移行方法の詳細に関しては、</a:t>
            </a:r>
            <a:r>
              <a:rPr lang="ja-JP" altLang="en-US" sz="1100">
                <a:solidFill>
                  <a:srgbClr val="0070C0"/>
                </a:solidFill>
                <a:latin typeface="Hiragino Kaku Gothic W4 JIS2004"/>
                <a:hlinkClick r:id="rId3">
                  <a:extLst>
                    <a:ext uri="{A12FA001-AC4F-418D-AE19-62706E023703}">
                      <ahyp:hlinkClr xmlns:ahyp="http://schemas.microsoft.com/office/drawing/2018/hyperlinkcolor" val="tx"/>
                    </a:ext>
                  </a:extLst>
                </a:hlinkClick>
              </a:rPr>
              <a:t>こちら</a:t>
            </a:r>
            <a:r>
              <a:rPr lang="ja-JP" altLang="en-US" sz="1100">
                <a:solidFill>
                  <a:schemeClr val="tx1">
                    <a:lumMod val="50000"/>
                  </a:schemeClr>
                </a:solidFill>
                <a:latin typeface="Hiragino Kaku Gothic W4 JIS2004"/>
              </a:rPr>
              <a:t>のページをご参照ください。</a:t>
            </a:r>
            <a:endParaRPr lang="ja-JP" altLang="en-US" sz="1100">
              <a:solidFill>
                <a:schemeClr val="tx1">
                  <a:lumMod val="50000"/>
                </a:schemeClr>
              </a:solidFill>
              <a:latin typeface="メイリオ"/>
            </a:endParaRPr>
          </a:p>
        </p:txBody>
      </p:sp>
      <p:sp>
        <p:nvSpPr>
          <p:cNvPr id="8" name="ツール終了">
            <a:extLst>
              <a:ext uri="{FF2B5EF4-FFF2-40B4-BE49-F238E27FC236}">
                <a16:creationId xmlns:a16="http://schemas.microsoft.com/office/drawing/2014/main" id="{506E3C83-4448-1DC8-E14D-FBF0A3A14B0B}"/>
              </a:ext>
            </a:extLst>
          </p:cNvPr>
          <p:cNvSpPr>
            <a:spLocks noGrp="1"/>
          </p:cNvSpPr>
          <p:nvPr/>
        </p:nvSpPr>
        <p:spPr>
          <a:xfrm>
            <a:off x="6457037" y="2004263"/>
            <a:ext cx="5319028" cy="4194518"/>
          </a:xfrm>
          <a:prstGeom prst="rect">
            <a:avLst/>
          </a:prstGeom>
          <a:solidFill>
            <a:srgbClr val="F5F5F5"/>
          </a:solidFill>
          <a:ln>
            <a:solidFill>
              <a:srgbClr val="CCCCCC"/>
            </a:solidFill>
          </a:ln>
        </p:spPr>
        <p:txBody>
          <a:bodyPr wrap="square" lIns="200000" tIns="200000" rIns="200000" bIns="200000" rtlCol="0" anchor="t">
            <a:normAutofit/>
          </a:bodyPr>
          <a:lstStyle/>
          <a:p>
            <a:pPr defTabSz="914377">
              <a:lnSpc>
                <a:spcPct val="120000"/>
              </a:lnSpc>
            </a:pPr>
            <a:endParaRPr lang="ja-JP" altLang="en-US" sz="1300">
              <a:solidFill>
                <a:srgbClr val="385353"/>
              </a:solidFill>
              <a:latin typeface="メイリオ"/>
            </a:endParaRPr>
          </a:p>
        </p:txBody>
      </p:sp>
      <p:sp>
        <p:nvSpPr>
          <p:cNvPr id="9" name="テキスト ボックス 8">
            <a:extLst>
              <a:ext uri="{FF2B5EF4-FFF2-40B4-BE49-F238E27FC236}">
                <a16:creationId xmlns:a16="http://schemas.microsoft.com/office/drawing/2014/main" id="{91AD9E0F-8432-5C56-C252-AA59C81AEE19}"/>
              </a:ext>
            </a:extLst>
          </p:cNvPr>
          <p:cNvSpPr txBox="1"/>
          <p:nvPr/>
        </p:nvSpPr>
        <p:spPr>
          <a:xfrm>
            <a:off x="6628063" y="2133460"/>
            <a:ext cx="5087417" cy="3474284"/>
          </a:xfrm>
          <a:prstGeom prst="rect">
            <a:avLst/>
          </a:prstGeom>
          <a:noFill/>
        </p:spPr>
        <p:txBody>
          <a:bodyPr wrap="square">
            <a:spAutoFit/>
          </a:bodyPr>
          <a:lstStyle/>
          <a:p>
            <a:pPr defTabSz="914377">
              <a:lnSpc>
                <a:spcPct val="120000"/>
              </a:lnSpc>
            </a:pPr>
            <a:r>
              <a:rPr lang="ja-JP" altLang="en-US" sz="1200" b="1">
                <a:solidFill>
                  <a:srgbClr val="FF0000"/>
                </a:solidFill>
                <a:latin typeface="メイリオ"/>
              </a:rPr>
              <a:t>■ データ移行ツール提供終了について</a:t>
            </a:r>
            <a:endParaRPr lang="en-US" altLang="ja-JP" sz="1200" b="1">
              <a:solidFill>
                <a:srgbClr val="FF0000"/>
              </a:solidFill>
              <a:latin typeface="メイリオ"/>
            </a:endParaRPr>
          </a:p>
          <a:p>
            <a:pPr defTabSz="914377">
              <a:lnSpc>
                <a:spcPct val="120000"/>
              </a:lnSpc>
            </a:pPr>
            <a:endParaRPr lang="en-US" altLang="ja-JP" sz="1200" b="1">
              <a:solidFill>
                <a:srgbClr val="D56369"/>
              </a:solidFill>
              <a:latin typeface="メイリオ"/>
            </a:endParaRPr>
          </a:p>
          <a:p>
            <a:pPr defTabSz="914377">
              <a:lnSpc>
                <a:spcPct val="120000"/>
              </a:lnSpc>
            </a:pPr>
            <a:r>
              <a:rPr lang="ja-JP" altLang="en-US" sz="1200">
                <a:solidFill>
                  <a:schemeClr val="tx1">
                    <a:lumMod val="50000"/>
                  </a:schemeClr>
                </a:solidFill>
                <a:latin typeface="メイリオ"/>
              </a:rPr>
              <a:t>無料のデータ移行ツールは、</a:t>
            </a:r>
            <a:r>
              <a:rPr lang="en-US" altLang="ja-JP" sz="1200">
                <a:solidFill>
                  <a:schemeClr val="tx1">
                    <a:lumMod val="50000"/>
                  </a:schemeClr>
                </a:solidFill>
                <a:latin typeface="メイリオ"/>
              </a:rPr>
              <a:t>OS</a:t>
            </a:r>
            <a:r>
              <a:rPr lang="ja-JP" altLang="en-US" sz="1200">
                <a:solidFill>
                  <a:schemeClr val="tx1">
                    <a:lumMod val="50000"/>
                  </a:schemeClr>
                </a:solidFill>
                <a:latin typeface="メイリオ"/>
              </a:rPr>
              <a:t>によって提供終了時期が異なります。</a:t>
            </a:r>
          </a:p>
          <a:p>
            <a:pPr defTabSz="914377">
              <a:lnSpc>
                <a:spcPct val="120000"/>
              </a:lnSpc>
            </a:pPr>
            <a:r>
              <a:rPr lang="ja-JP" altLang="en-US" sz="1200">
                <a:solidFill>
                  <a:schemeClr val="tx1">
                    <a:lumMod val="50000"/>
                  </a:schemeClr>
                </a:solidFill>
                <a:latin typeface="メイリオ"/>
              </a:rPr>
              <a:t>提供終了後は、データ移行ツールを用いての移行はできなくなります。</a:t>
            </a:r>
            <a:endParaRPr lang="en-US" altLang="ja-JP" sz="1200">
              <a:solidFill>
                <a:schemeClr val="tx1">
                  <a:lumMod val="50000"/>
                </a:schemeClr>
              </a:solidFill>
              <a:latin typeface="メイリオ"/>
            </a:endParaRPr>
          </a:p>
          <a:p>
            <a:pPr defTabSz="914377">
              <a:lnSpc>
                <a:spcPct val="120000"/>
              </a:lnSpc>
            </a:pPr>
            <a:endParaRPr lang="en-US" altLang="ja-JP" sz="1200">
              <a:solidFill>
                <a:schemeClr val="tx1">
                  <a:lumMod val="50000"/>
                </a:schemeClr>
              </a:solidFill>
              <a:latin typeface="メイリオ"/>
            </a:endParaRPr>
          </a:p>
          <a:p>
            <a:pPr defTabSz="914377"/>
            <a:r>
              <a:rPr lang="ja-JP" altLang="en-US" sz="1200">
                <a:solidFill>
                  <a:schemeClr val="tx1">
                    <a:lumMod val="50000"/>
                  </a:schemeClr>
                </a:solidFill>
                <a:latin typeface="Hiragino Kaku Gothic W4 JIS2004"/>
              </a:rPr>
              <a:t>詳細は</a:t>
            </a:r>
            <a:r>
              <a:rPr lang="ja-JP" altLang="en-US" sz="1200">
                <a:solidFill>
                  <a:srgbClr val="0070C0"/>
                </a:solidFill>
                <a:latin typeface="Hiragino Kaku Gothic W4 JIS2004"/>
                <a:hlinkClick r:id="rId4">
                  <a:extLst>
                    <a:ext uri="{A12FA001-AC4F-418D-AE19-62706E023703}">
                      <ahyp:hlinkClr xmlns:ahyp="http://schemas.microsoft.com/office/drawing/2018/hyperlinkcolor" val="tx"/>
                    </a:ext>
                  </a:extLst>
                </a:hlinkClick>
              </a:rPr>
              <a:t>こちら</a:t>
            </a:r>
            <a:r>
              <a:rPr lang="ja-JP" altLang="en-US" sz="1200">
                <a:solidFill>
                  <a:schemeClr val="tx1">
                    <a:lumMod val="50000"/>
                  </a:schemeClr>
                </a:solidFill>
                <a:latin typeface="Hiragino Kaku Gothic W4 JIS2004"/>
              </a:rPr>
              <a:t>をご確認ください。</a:t>
            </a:r>
            <a:endParaRPr lang="en-US" altLang="ja-JP" sz="1200">
              <a:solidFill>
                <a:schemeClr val="tx1">
                  <a:lumMod val="50000"/>
                </a:schemeClr>
              </a:solidFill>
              <a:latin typeface="Hiragino Kaku Gothic W4 JIS2004"/>
            </a:endParaRPr>
          </a:p>
          <a:p>
            <a:pPr defTabSz="914377"/>
            <a:endParaRPr lang="ja-JP" altLang="en-US" sz="1200">
              <a:solidFill>
                <a:srgbClr val="385353"/>
              </a:solidFill>
              <a:latin typeface="メイリオ"/>
            </a:endParaRPr>
          </a:p>
          <a:p>
            <a:pPr defTabSz="914377">
              <a:lnSpc>
                <a:spcPct val="120000"/>
              </a:lnSpc>
              <a:spcBef>
                <a:spcPts val="300"/>
              </a:spcBef>
            </a:pPr>
            <a:r>
              <a:rPr lang="ja-JP" altLang="en-US" sz="1200" b="1">
                <a:solidFill>
                  <a:schemeClr val="tx1">
                    <a:lumMod val="50000"/>
                  </a:schemeClr>
                </a:solidFill>
                <a:latin typeface="メイリオ"/>
              </a:rPr>
              <a:t>Linux版　提供終了時期：</a:t>
            </a:r>
            <a:r>
              <a:rPr lang="ja-JP" altLang="en-US" sz="1200">
                <a:solidFill>
                  <a:schemeClr val="tx1">
                    <a:lumMod val="50000"/>
                  </a:schemeClr>
                </a:solidFill>
                <a:latin typeface="メイリオ"/>
              </a:rPr>
              <a:t>2024年6月30日（日）　</a:t>
            </a:r>
            <a:r>
              <a:rPr lang="en-US" altLang="ja-JP" sz="1200">
                <a:solidFill>
                  <a:schemeClr val="tx1">
                    <a:lumMod val="50000"/>
                  </a:schemeClr>
                </a:solidFill>
                <a:latin typeface="メイリオ"/>
              </a:rPr>
              <a:t>※</a:t>
            </a:r>
            <a:r>
              <a:rPr lang="ja-JP" altLang="en-US" sz="1200">
                <a:solidFill>
                  <a:schemeClr val="tx1">
                    <a:lumMod val="50000"/>
                  </a:schemeClr>
                </a:solidFill>
                <a:latin typeface="メイリオ"/>
              </a:rPr>
              <a:t>提供終了済み</a:t>
            </a:r>
          </a:p>
          <a:p>
            <a:pPr defTabSz="914377">
              <a:lnSpc>
                <a:spcPct val="120000"/>
              </a:lnSpc>
              <a:spcBef>
                <a:spcPts val="200"/>
              </a:spcBef>
            </a:pPr>
            <a:r>
              <a:rPr lang="ja-JP" altLang="en-US" sz="1200" b="1">
                <a:solidFill>
                  <a:schemeClr val="tx1">
                    <a:lumMod val="50000"/>
                  </a:schemeClr>
                </a:solidFill>
                <a:latin typeface="メイリオ"/>
              </a:rPr>
              <a:t>Windows版　提供終了時期：</a:t>
            </a:r>
            <a:r>
              <a:rPr lang="ja-JP" altLang="en-US" sz="1200">
                <a:solidFill>
                  <a:schemeClr val="tx1">
                    <a:lumMod val="50000"/>
                  </a:schemeClr>
                </a:solidFill>
                <a:latin typeface="メイリオ"/>
              </a:rPr>
              <a:t>2027年12月31日（金）</a:t>
            </a:r>
            <a:endParaRPr lang="en-US" altLang="ja-JP" sz="1200">
              <a:solidFill>
                <a:schemeClr val="tx1">
                  <a:lumMod val="50000"/>
                </a:schemeClr>
              </a:solidFill>
              <a:latin typeface="メイリオ"/>
            </a:endParaRPr>
          </a:p>
          <a:p>
            <a:pPr defTabSz="914377">
              <a:lnSpc>
                <a:spcPct val="120000"/>
              </a:lnSpc>
              <a:spcBef>
                <a:spcPts val="200"/>
              </a:spcBef>
            </a:pPr>
            <a:endParaRPr lang="ja-JP" altLang="en-US" sz="1200">
              <a:solidFill>
                <a:schemeClr val="tx1">
                  <a:lumMod val="50000"/>
                </a:schemeClr>
              </a:solidFill>
              <a:latin typeface="メイリオ"/>
            </a:endParaRPr>
          </a:p>
          <a:p>
            <a:pPr defTabSz="914377">
              <a:lnSpc>
                <a:spcPct val="120000"/>
              </a:lnSpc>
              <a:spcBef>
                <a:spcPts val="200"/>
              </a:spcBef>
            </a:pPr>
            <a:r>
              <a:rPr lang="en-US" altLang="ja-JP" sz="1200">
                <a:solidFill>
                  <a:schemeClr val="tx1">
                    <a:lumMod val="50000"/>
                  </a:schemeClr>
                </a:solidFill>
                <a:latin typeface="メイリオ"/>
              </a:rPr>
              <a:t>※Linux</a:t>
            </a:r>
            <a:r>
              <a:rPr lang="ja-JP" altLang="en-US" sz="1200">
                <a:solidFill>
                  <a:schemeClr val="tx1">
                    <a:lumMod val="50000"/>
                  </a:schemeClr>
                </a:solidFill>
                <a:latin typeface="メイリオ"/>
              </a:rPr>
              <a:t>版データ移行ツール提供終了後にデータを移行したい場合は、</a:t>
            </a:r>
            <a:r>
              <a:rPr lang="en-US" altLang="ja-JP" sz="1200">
                <a:solidFill>
                  <a:schemeClr val="tx1">
                    <a:lumMod val="50000"/>
                  </a:schemeClr>
                </a:solidFill>
                <a:latin typeface="メイリオ"/>
              </a:rPr>
              <a:t>Windows OS</a:t>
            </a:r>
            <a:r>
              <a:rPr lang="ja-JP" altLang="en-US" sz="1200">
                <a:solidFill>
                  <a:schemeClr val="tx1">
                    <a:lumMod val="50000"/>
                  </a:schemeClr>
                </a:solidFill>
                <a:latin typeface="メイリオ"/>
              </a:rPr>
              <a:t>にサーバー移行を行い、データ移行ツールをご利用いただくか、</a:t>
            </a:r>
            <a:r>
              <a:rPr lang="en-US" altLang="ja-JP" sz="1200">
                <a:solidFill>
                  <a:schemeClr val="tx1">
                    <a:lumMod val="50000"/>
                  </a:schemeClr>
                </a:solidFill>
                <a:latin typeface="メイリオ"/>
              </a:rPr>
              <a:t>CSV</a:t>
            </a:r>
            <a:r>
              <a:rPr lang="ja-JP" altLang="en-US" sz="1200">
                <a:solidFill>
                  <a:schemeClr val="tx1">
                    <a:lumMod val="50000"/>
                  </a:schemeClr>
                </a:solidFill>
                <a:latin typeface="メイリオ"/>
              </a:rPr>
              <a:t>形式のファイル出力など、各データをパッケージ版にて手動で書き出し、クラウド版にて読み込んでください。</a:t>
            </a:r>
            <a:endParaRPr lang="en-US" altLang="ja-JP" sz="1200">
              <a:solidFill>
                <a:schemeClr val="tx1">
                  <a:lumMod val="50000"/>
                </a:schemeClr>
              </a:solidFill>
              <a:latin typeface="メイリオ"/>
            </a:endParaRPr>
          </a:p>
          <a:p>
            <a:pPr defTabSz="914377">
              <a:lnSpc>
                <a:spcPct val="120000"/>
              </a:lnSpc>
              <a:spcBef>
                <a:spcPts val="200"/>
              </a:spcBef>
            </a:pPr>
            <a:endParaRPr lang="en-US" altLang="ja-JP" sz="1200">
              <a:solidFill>
                <a:srgbClr val="385353"/>
              </a:solidFill>
              <a:latin typeface="メイリオ"/>
            </a:endParaRPr>
          </a:p>
        </p:txBody>
      </p:sp>
      <p:pic>
        <p:nvPicPr>
          <p:cNvPr id="10" name="図 9">
            <a:extLst>
              <a:ext uri="{FF2B5EF4-FFF2-40B4-BE49-F238E27FC236}">
                <a16:creationId xmlns:a16="http://schemas.microsoft.com/office/drawing/2014/main" id="{D23BBB84-EEEF-049B-A182-28DDC3CBEB89}"/>
              </a:ext>
            </a:extLst>
          </p:cNvPr>
          <p:cNvPicPr>
            <a:picLocks noChangeAspect="1"/>
          </p:cNvPicPr>
          <p:nvPr/>
        </p:nvPicPr>
        <p:blipFill>
          <a:blip r:embed="rId5"/>
          <a:stretch>
            <a:fillRect/>
          </a:stretch>
        </p:blipFill>
        <p:spPr>
          <a:xfrm>
            <a:off x="540326" y="4523698"/>
            <a:ext cx="5330456" cy="1140308"/>
          </a:xfrm>
          <a:prstGeom prst="rect">
            <a:avLst/>
          </a:prstGeom>
        </p:spPr>
      </p:pic>
      <p:sp>
        <p:nvSpPr>
          <p:cNvPr id="11" name="テキスト ボックス 10">
            <a:extLst>
              <a:ext uri="{FF2B5EF4-FFF2-40B4-BE49-F238E27FC236}">
                <a16:creationId xmlns:a16="http://schemas.microsoft.com/office/drawing/2014/main" id="{93A74344-E4C8-8F4A-0CC3-1C830BB074CB}"/>
              </a:ext>
            </a:extLst>
          </p:cNvPr>
          <p:cNvSpPr txBox="1"/>
          <p:nvPr/>
        </p:nvSpPr>
        <p:spPr>
          <a:xfrm>
            <a:off x="540326" y="4097540"/>
            <a:ext cx="3872234" cy="306467"/>
          </a:xfrm>
          <a:prstGeom prst="roundRect">
            <a:avLst/>
          </a:prstGeom>
          <a:solidFill>
            <a:srgbClr val="B1DEEA">
              <a:lumMod val="50000"/>
            </a:srgbClr>
          </a:solidFill>
        </p:spPr>
        <p:txBody>
          <a:bodyPr wrap="square">
            <a:spAutoFit/>
          </a:bodyPr>
          <a:lstStyle/>
          <a:p>
            <a:pPr marL="0" marR="0" lvl="0" indent="0" algn="ctr" defTabSz="914377" eaLnBrk="1" fontAlgn="auto" latinLnBrk="0" hangingPunct="1">
              <a:lnSpc>
                <a:spcPct val="100000"/>
              </a:lnSpc>
              <a:spcBef>
                <a:spcPts val="0"/>
              </a:spcBef>
              <a:spcAft>
                <a:spcPts val="450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NOW-GE"/>
              </a:rPr>
              <a:t>パッケージ版からクラウド版へのデータ移行手順</a:t>
            </a:r>
          </a:p>
        </p:txBody>
      </p:sp>
    </p:spTree>
    <p:extLst>
      <p:ext uri="{BB962C8B-B14F-4D97-AF65-F5344CB8AC3E}">
        <p14:creationId xmlns:p14="http://schemas.microsoft.com/office/powerpoint/2010/main" val="3559026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FB0E6AD-95B8-79B6-39F6-AD57D1B057FA}"/>
              </a:ext>
            </a:extLst>
          </p:cNvPr>
          <p:cNvSpPr>
            <a:spLocks noGrp="1"/>
          </p:cNvSpPr>
          <p:nvPr>
            <p:ph type="sldNum" sz="quarter" idx="12"/>
          </p:nvPr>
        </p:nvSpPr>
        <p:spPr/>
        <p:txBody>
          <a:bodyPr/>
          <a:lstStyle/>
          <a:p>
            <a:fld id="{7A90AA29-0695-C846-8DEC-91DC44232E73}" type="slidenum">
              <a:rPr lang="ja-JP" altLang="en-US" smtClean="0"/>
              <a:pPr/>
              <a:t>11</a:t>
            </a:fld>
            <a:endParaRPr lang="ja-JP" altLang="en-US"/>
          </a:p>
        </p:txBody>
      </p:sp>
      <p:sp>
        <p:nvSpPr>
          <p:cNvPr id="3" name="タイトル 2">
            <a:extLst>
              <a:ext uri="{FF2B5EF4-FFF2-40B4-BE49-F238E27FC236}">
                <a16:creationId xmlns:a16="http://schemas.microsoft.com/office/drawing/2014/main" id="{2E818C84-2599-46EE-C2FD-4EA6835E7AA5}"/>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説明資料</a:t>
            </a:r>
          </a:p>
        </p:txBody>
      </p:sp>
      <p:sp>
        <p:nvSpPr>
          <p:cNvPr id="29" name="移行条件">
            <a:extLst>
              <a:ext uri="{FF2B5EF4-FFF2-40B4-BE49-F238E27FC236}">
                <a16:creationId xmlns:a16="http://schemas.microsoft.com/office/drawing/2014/main" id="{90A895DD-B454-05DF-56F2-C53E01096B14}"/>
              </a:ext>
            </a:extLst>
          </p:cNvPr>
          <p:cNvSpPr>
            <a:spLocks noGrp="1"/>
          </p:cNvSpPr>
          <p:nvPr/>
        </p:nvSpPr>
        <p:spPr>
          <a:xfrm>
            <a:off x="438727" y="2346400"/>
            <a:ext cx="5319028" cy="1494131"/>
          </a:xfrm>
          <a:prstGeom prst="rect">
            <a:avLst/>
          </a:prstGeom>
          <a:solidFill>
            <a:srgbClr val="EBF6FA"/>
          </a:solidFill>
          <a:ln>
            <a:solidFill>
              <a:srgbClr val="64BDD3"/>
            </a:solidFill>
          </a:ln>
        </p:spPr>
        <p:txBody>
          <a:bodyPr wrap="square" lIns="200000" tIns="200000" rIns="200000" bIns="200000" rtlCol="0" anchor="t">
            <a:normAutofit/>
          </a:bodyPr>
          <a:lstStyle/>
          <a:p>
            <a:pPr defTabSz="914377">
              <a:lnSpc>
                <a:spcPct val="120000"/>
              </a:lnSpc>
            </a:pPr>
            <a:endParaRPr lang="ja-JP" altLang="en-US" sz="1200">
              <a:solidFill>
                <a:srgbClr val="385353"/>
              </a:solidFill>
              <a:latin typeface="メイリオ"/>
            </a:endParaRPr>
          </a:p>
        </p:txBody>
      </p:sp>
      <p:sp>
        <p:nvSpPr>
          <p:cNvPr id="30" name="テキスト ボックス 29">
            <a:extLst>
              <a:ext uri="{FF2B5EF4-FFF2-40B4-BE49-F238E27FC236}">
                <a16:creationId xmlns:a16="http://schemas.microsoft.com/office/drawing/2014/main" id="{FF0E6839-DF37-8806-7A5B-AA3FF71854DF}"/>
              </a:ext>
            </a:extLst>
          </p:cNvPr>
          <p:cNvSpPr txBox="1"/>
          <p:nvPr/>
        </p:nvSpPr>
        <p:spPr>
          <a:xfrm>
            <a:off x="2615975" y="2557307"/>
            <a:ext cx="3052651" cy="1053750"/>
          </a:xfrm>
          <a:prstGeom prst="rect">
            <a:avLst/>
          </a:prstGeom>
          <a:noFill/>
        </p:spPr>
        <p:txBody>
          <a:bodyPr wrap="square">
            <a:spAutoFit/>
          </a:bodyPr>
          <a:lstStyle/>
          <a:p>
            <a:pPr defTabSz="914377">
              <a:lnSpc>
                <a:spcPct val="120000"/>
              </a:lnSpc>
            </a:pPr>
            <a:r>
              <a:rPr lang="ja-JP" altLang="en-US" sz="1050" b="1" dirty="0">
                <a:solidFill>
                  <a:srgbClr val="0075C2"/>
                </a:solidFill>
                <a:latin typeface="メイリオ"/>
              </a:rPr>
              <a:t>■ クラウド版・パッケージ版比較資料</a:t>
            </a:r>
            <a:endParaRPr lang="en-US" altLang="ja-JP" sz="1050" b="1" dirty="0">
              <a:solidFill>
                <a:srgbClr val="0075C2"/>
              </a:solidFill>
              <a:latin typeface="メイリオ"/>
            </a:endParaRPr>
          </a:p>
          <a:p>
            <a:pPr defTabSz="914377">
              <a:lnSpc>
                <a:spcPct val="120000"/>
              </a:lnSpc>
            </a:pPr>
            <a:endParaRPr lang="en-US" altLang="ja-JP" sz="1050" b="1" dirty="0">
              <a:solidFill>
                <a:srgbClr val="0075C2"/>
              </a:solidFill>
              <a:latin typeface="メイリオ"/>
            </a:endParaRPr>
          </a:p>
          <a:p>
            <a:pPr defTabSz="914377">
              <a:lnSpc>
                <a:spcPct val="120000"/>
              </a:lnSpc>
            </a:pPr>
            <a:r>
              <a:rPr lang="ja-JP" altLang="en-US" sz="1050" dirty="0">
                <a:solidFill>
                  <a:schemeClr val="tx1">
                    <a:lumMod val="50000"/>
                  </a:schemeClr>
                </a:solidFill>
                <a:latin typeface="メイリオ"/>
              </a:rPr>
              <a:t>クラウド版とパッケージ版の違いや、比較ポイント、クラウド版のメリット、パッケージ版からクラウド版へ移行したお客様の声などを紹介。</a:t>
            </a:r>
          </a:p>
        </p:txBody>
      </p:sp>
      <p:pic>
        <p:nvPicPr>
          <p:cNvPr id="31" name="図 30">
            <a:extLst>
              <a:ext uri="{FF2B5EF4-FFF2-40B4-BE49-F238E27FC236}">
                <a16:creationId xmlns:a16="http://schemas.microsoft.com/office/drawing/2014/main" id="{105F625A-2958-7CA9-1FD7-EEEA9A312797}"/>
              </a:ext>
            </a:extLst>
          </p:cNvPr>
          <p:cNvPicPr>
            <a:picLocks noChangeAspect="1"/>
          </p:cNvPicPr>
          <p:nvPr/>
        </p:nvPicPr>
        <p:blipFill>
          <a:blip r:embed="rId2"/>
          <a:stretch>
            <a:fillRect/>
          </a:stretch>
        </p:blipFill>
        <p:spPr>
          <a:xfrm>
            <a:off x="565294" y="2557308"/>
            <a:ext cx="1925661" cy="1079538"/>
          </a:xfrm>
          <a:prstGeom prst="rect">
            <a:avLst/>
          </a:prstGeom>
          <a:ln>
            <a:solidFill>
              <a:srgbClr val="A7A5A6"/>
            </a:solidFill>
          </a:ln>
        </p:spPr>
      </p:pic>
      <p:sp>
        <p:nvSpPr>
          <p:cNvPr id="32" name="移行条件">
            <a:extLst>
              <a:ext uri="{FF2B5EF4-FFF2-40B4-BE49-F238E27FC236}">
                <a16:creationId xmlns:a16="http://schemas.microsoft.com/office/drawing/2014/main" id="{B597C9A0-1BBE-6781-E594-CAB5EFBF7C18}"/>
              </a:ext>
            </a:extLst>
          </p:cNvPr>
          <p:cNvSpPr>
            <a:spLocks noGrp="1"/>
          </p:cNvSpPr>
          <p:nvPr/>
        </p:nvSpPr>
        <p:spPr>
          <a:xfrm>
            <a:off x="6199764" y="2346399"/>
            <a:ext cx="5319028" cy="1494131"/>
          </a:xfrm>
          <a:prstGeom prst="rect">
            <a:avLst/>
          </a:prstGeom>
          <a:solidFill>
            <a:srgbClr val="EBF6FA"/>
          </a:solidFill>
          <a:ln>
            <a:solidFill>
              <a:srgbClr val="64BDD3"/>
            </a:solidFill>
          </a:ln>
        </p:spPr>
        <p:txBody>
          <a:bodyPr wrap="square" lIns="200000" tIns="200000" rIns="200000" bIns="200000" rtlCol="0" anchor="t">
            <a:normAutofit/>
          </a:bodyPr>
          <a:lstStyle/>
          <a:p>
            <a:pPr defTabSz="914377">
              <a:lnSpc>
                <a:spcPct val="120000"/>
              </a:lnSpc>
            </a:pPr>
            <a:endParaRPr lang="ja-JP" altLang="en-US" sz="1200">
              <a:solidFill>
                <a:srgbClr val="385353"/>
              </a:solidFill>
              <a:latin typeface="メイリオ"/>
            </a:endParaRPr>
          </a:p>
        </p:txBody>
      </p:sp>
      <p:pic>
        <p:nvPicPr>
          <p:cNvPr id="33" name="図 32">
            <a:extLst>
              <a:ext uri="{FF2B5EF4-FFF2-40B4-BE49-F238E27FC236}">
                <a16:creationId xmlns:a16="http://schemas.microsoft.com/office/drawing/2014/main" id="{9B9C67D5-B32B-8785-6224-197EAAC31DE9}"/>
              </a:ext>
            </a:extLst>
          </p:cNvPr>
          <p:cNvPicPr>
            <a:picLocks noChangeAspect="1"/>
          </p:cNvPicPr>
          <p:nvPr/>
        </p:nvPicPr>
        <p:blipFill>
          <a:blip r:embed="rId3"/>
          <a:stretch>
            <a:fillRect/>
          </a:stretch>
        </p:blipFill>
        <p:spPr>
          <a:xfrm>
            <a:off x="6478077" y="2557307"/>
            <a:ext cx="1575302" cy="1085251"/>
          </a:xfrm>
          <a:prstGeom prst="rect">
            <a:avLst/>
          </a:prstGeom>
          <a:ln>
            <a:solidFill>
              <a:srgbClr val="A7A5A6"/>
            </a:solidFill>
          </a:ln>
        </p:spPr>
      </p:pic>
      <p:sp>
        <p:nvSpPr>
          <p:cNvPr id="34" name="テキスト ボックス 33">
            <a:extLst>
              <a:ext uri="{FF2B5EF4-FFF2-40B4-BE49-F238E27FC236}">
                <a16:creationId xmlns:a16="http://schemas.microsoft.com/office/drawing/2014/main" id="{19197AFA-C385-9C1B-4909-93086217BCC2}"/>
              </a:ext>
            </a:extLst>
          </p:cNvPr>
          <p:cNvSpPr txBox="1"/>
          <p:nvPr/>
        </p:nvSpPr>
        <p:spPr>
          <a:xfrm>
            <a:off x="8190136" y="2557307"/>
            <a:ext cx="3268071" cy="1053750"/>
          </a:xfrm>
          <a:prstGeom prst="rect">
            <a:avLst/>
          </a:prstGeom>
          <a:noFill/>
        </p:spPr>
        <p:txBody>
          <a:bodyPr wrap="square">
            <a:spAutoFit/>
          </a:bodyPr>
          <a:lstStyle/>
          <a:p>
            <a:pPr defTabSz="914377">
              <a:lnSpc>
                <a:spcPct val="120000"/>
              </a:lnSpc>
            </a:pPr>
            <a:r>
              <a:rPr lang="ja-JP" altLang="en-US" sz="1050" b="1" dirty="0">
                <a:solidFill>
                  <a:srgbClr val="0075C2"/>
                </a:solidFill>
                <a:latin typeface="メイリオ"/>
              </a:rPr>
              <a:t>■サイボウズ </a:t>
            </a:r>
            <a:r>
              <a:rPr lang="en-US" altLang="ja-JP" sz="1050" b="1" dirty="0">
                <a:solidFill>
                  <a:srgbClr val="0075C2"/>
                </a:solidFill>
                <a:latin typeface="メイリオ"/>
              </a:rPr>
              <a:t>Office </a:t>
            </a:r>
            <a:r>
              <a:rPr lang="ja-JP" altLang="en-US" sz="1050" b="1" dirty="0">
                <a:solidFill>
                  <a:srgbClr val="0075C2"/>
                </a:solidFill>
                <a:latin typeface="メイリオ"/>
              </a:rPr>
              <a:t>クラウド移行の手引書</a:t>
            </a:r>
          </a:p>
          <a:p>
            <a:pPr defTabSz="914377">
              <a:lnSpc>
                <a:spcPct val="120000"/>
              </a:lnSpc>
            </a:pPr>
            <a:endParaRPr lang="en-US" altLang="ja-JP" sz="1050" dirty="0">
              <a:solidFill>
                <a:srgbClr val="385353"/>
              </a:solidFill>
              <a:latin typeface="メイリオ"/>
            </a:endParaRPr>
          </a:p>
          <a:p>
            <a:pPr defTabSz="914377">
              <a:lnSpc>
                <a:spcPct val="120000"/>
              </a:lnSpc>
            </a:pPr>
            <a:r>
              <a:rPr lang="ja-JP" altLang="en-US" sz="1050" dirty="0">
                <a:solidFill>
                  <a:schemeClr val="tx1">
                    <a:lumMod val="50000"/>
                  </a:schemeClr>
                </a:solidFill>
                <a:latin typeface="メイリオ"/>
              </a:rPr>
              <a:t>パッケージ版 サイボウズ </a:t>
            </a:r>
            <a:r>
              <a:rPr lang="en-US" altLang="ja-JP" sz="1050" dirty="0">
                <a:solidFill>
                  <a:schemeClr val="tx1">
                    <a:lumMod val="50000"/>
                  </a:schemeClr>
                </a:solidFill>
                <a:latin typeface="メイリオ"/>
              </a:rPr>
              <a:t>Office</a:t>
            </a:r>
            <a:r>
              <a:rPr lang="ja-JP" altLang="en-US" sz="1050" dirty="0">
                <a:solidFill>
                  <a:schemeClr val="tx1">
                    <a:lumMod val="50000"/>
                  </a:schemeClr>
                </a:solidFill>
                <a:latin typeface="メイリオ"/>
              </a:rPr>
              <a:t>からクラウド版への移行にあたり、ご検討いただく事項やスケジュールの目安となる情報を紹介。</a:t>
            </a:r>
          </a:p>
        </p:txBody>
      </p:sp>
      <p:sp>
        <p:nvSpPr>
          <p:cNvPr id="35" name="移行条件">
            <a:extLst>
              <a:ext uri="{FF2B5EF4-FFF2-40B4-BE49-F238E27FC236}">
                <a16:creationId xmlns:a16="http://schemas.microsoft.com/office/drawing/2014/main" id="{95B83BF9-7A7D-6B4B-F1B1-739EF9D47BAE}"/>
              </a:ext>
            </a:extLst>
          </p:cNvPr>
          <p:cNvSpPr>
            <a:spLocks noGrp="1"/>
          </p:cNvSpPr>
          <p:nvPr/>
        </p:nvSpPr>
        <p:spPr>
          <a:xfrm>
            <a:off x="438727" y="4059294"/>
            <a:ext cx="5319028" cy="1907397"/>
          </a:xfrm>
          <a:prstGeom prst="rect">
            <a:avLst/>
          </a:prstGeom>
          <a:solidFill>
            <a:srgbClr val="EBF6FA"/>
          </a:solidFill>
          <a:ln>
            <a:solidFill>
              <a:srgbClr val="64BDD3"/>
            </a:solidFill>
          </a:ln>
        </p:spPr>
        <p:txBody>
          <a:bodyPr wrap="square" lIns="200000" tIns="200000" rIns="200000" bIns="200000" rtlCol="0" anchor="t">
            <a:normAutofit/>
          </a:bodyPr>
          <a:lstStyle/>
          <a:p>
            <a:pPr defTabSz="914377">
              <a:lnSpc>
                <a:spcPct val="120000"/>
              </a:lnSpc>
            </a:pPr>
            <a:endParaRPr lang="ja-JP" altLang="en-US" sz="1200">
              <a:solidFill>
                <a:srgbClr val="385353"/>
              </a:solidFill>
              <a:latin typeface="メイリオ"/>
            </a:endParaRPr>
          </a:p>
        </p:txBody>
      </p:sp>
      <p:sp>
        <p:nvSpPr>
          <p:cNvPr id="37" name="移行条件">
            <a:extLst>
              <a:ext uri="{FF2B5EF4-FFF2-40B4-BE49-F238E27FC236}">
                <a16:creationId xmlns:a16="http://schemas.microsoft.com/office/drawing/2014/main" id="{E4FE43FB-507B-D896-D871-9FB1505A1476}"/>
              </a:ext>
            </a:extLst>
          </p:cNvPr>
          <p:cNvSpPr>
            <a:spLocks noGrp="1"/>
          </p:cNvSpPr>
          <p:nvPr/>
        </p:nvSpPr>
        <p:spPr>
          <a:xfrm>
            <a:off x="6199764" y="4069916"/>
            <a:ext cx="5319028" cy="1907397"/>
          </a:xfrm>
          <a:prstGeom prst="rect">
            <a:avLst/>
          </a:prstGeom>
          <a:solidFill>
            <a:srgbClr val="EBF6FA"/>
          </a:solidFill>
          <a:ln>
            <a:solidFill>
              <a:srgbClr val="64BDD3"/>
            </a:solidFill>
          </a:ln>
        </p:spPr>
        <p:txBody>
          <a:bodyPr wrap="square" lIns="200000" tIns="200000" rIns="200000" bIns="200000" rtlCol="0" anchor="t">
            <a:normAutofit/>
          </a:bodyPr>
          <a:lstStyle/>
          <a:p>
            <a:pPr defTabSz="914377">
              <a:lnSpc>
                <a:spcPct val="120000"/>
              </a:lnSpc>
            </a:pPr>
            <a:endParaRPr lang="ja-JP" altLang="en-US" sz="1200">
              <a:solidFill>
                <a:srgbClr val="385353"/>
              </a:solidFill>
              <a:latin typeface="メイリオ"/>
            </a:endParaRPr>
          </a:p>
        </p:txBody>
      </p:sp>
      <p:sp>
        <p:nvSpPr>
          <p:cNvPr id="39" name="テキスト ボックス 38">
            <a:extLst>
              <a:ext uri="{FF2B5EF4-FFF2-40B4-BE49-F238E27FC236}">
                <a16:creationId xmlns:a16="http://schemas.microsoft.com/office/drawing/2014/main" id="{B81FDA9C-32E7-CDDF-6C36-4BFD7B4980E7}"/>
              </a:ext>
            </a:extLst>
          </p:cNvPr>
          <p:cNvSpPr txBox="1"/>
          <p:nvPr/>
        </p:nvSpPr>
        <p:spPr>
          <a:xfrm>
            <a:off x="2615975" y="4383471"/>
            <a:ext cx="3052650" cy="1247649"/>
          </a:xfrm>
          <a:prstGeom prst="rect">
            <a:avLst/>
          </a:prstGeom>
          <a:noFill/>
        </p:spPr>
        <p:txBody>
          <a:bodyPr wrap="square">
            <a:spAutoFit/>
          </a:bodyPr>
          <a:lstStyle/>
          <a:p>
            <a:pPr defTabSz="914377">
              <a:lnSpc>
                <a:spcPct val="120000"/>
              </a:lnSpc>
            </a:pPr>
            <a:r>
              <a:rPr lang="ja-JP" altLang="en-US" sz="1050" b="1" dirty="0">
                <a:solidFill>
                  <a:srgbClr val="0075C2"/>
                </a:solidFill>
                <a:latin typeface="メイリオ"/>
              </a:rPr>
              <a:t>■ パッケージ版「サイボウズ </a:t>
            </a:r>
            <a:r>
              <a:rPr lang="en-US" altLang="ja-JP" sz="1050" b="1" dirty="0">
                <a:solidFill>
                  <a:srgbClr val="0075C2"/>
                </a:solidFill>
                <a:latin typeface="メイリオ"/>
              </a:rPr>
              <a:t>Office</a:t>
            </a:r>
            <a:r>
              <a:rPr lang="ja-JP" altLang="en-US" sz="1050" b="1" dirty="0">
                <a:solidFill>
                  <a:srgbClr val="0075C2"/>
                </a:solidFill>
                <a:latin typeface="メイリオ"/>
              </a:rPr>
              <a:t>」</a:t>
            </a:r>
            <a:endParaRPr lang="en-US" altLang="ja-JP" sz="1050" b="1" dirty="0">
              <a:solidFill>
                <a:srgbClr val="0075C2"/>
              </a:solidFill>
              <a:latin typeface="メイリオ"/>
            </a:endParaRPr>
          </a:p>
          <a:p>
            <a:pPr defTabSz="914377">
              <a:lnSpc>
                <a:spcPct val="120000"/>
              </a:lnSpc>
            </a:pPr>
            <a:r>
              <a:rPr lang="ja-JP" altLang="en-US" sz="1050" b="1" dirty="0">
                <a:solidFill>
                  <a:srgbClr val="0075C2"/>
                </a:solidFill>
                <a:latin typeface="メイリオ"/>
              </a:rPr>
              <a:t>　 販売・サポート終了のお知らせ　チラシ</a:t>
            </a:r>
            <a:endParaRPr lang="en-US" altLang="ja-JP" sz="1050" b="1" dirty="0">
              <a:solidFill>
                <a:srgbClr val="0075C2"/>
              </a:solidFill>
              <a:latin typeface="メイリオ"/>
            </a:endParaRPr>
          </a:p>
          <a:p>
            <a:pPr defTabSz="914377">
              <a:lnSpc>
                <a:spcPct val="120000"/>
              </a:lnSpc>
            </a:pPr>
            <a:endParaRPr lang="en-US" altLang="ja-JP" sz="1050" b="1" dirty="0">
              <a:solidFill>
                <a:srgbClr val="0075C2"/>
              </a:solidFill>
              <a:latin typeface="メイリオ"/>
            </a:endParaRPr>
          </a:p>
          <a:p>
            <a:pPr defTabSz="914377">
              <a:lnSpc>
                <a:spcPct val="120000"/>
              </a:lnSpc>
            </a:pPr>
            <a:r>
              <a:rPr lang="ja-JP" altLang="en-US" sz="1050" dirty="0">
                <a:solidFill>
                  <a:schemeClr val="tx1">
                    <a:lumMod val="50000"/>
                  </a:schemeClr>
                </a:solidFill>
                <a:latin typeface="メイリオ"/>
              </a:rPr>
              <a:t>パッケージ版の販売終了・サポート終了のスケジュールに加え、クラウド版</a:t>
            </a:r>
            <a:r>
              <a:rPr lang="en-US" altLang="ja-JP" sz="1050" dirty="0">
                <a:solidFill>
                  <a:schemeClr val="tx1">
                    <a:lumMod val="50000"/>
                  </a:schemeClr>
                </a:solidFill>
                <a:latin typeface="メイリオ"/>
              </a:rPr>
              <a:t>4</a:t>
            </a:r>
            <a:r>
              <a:rPr lang="ja-JP" altLang="en-US" sz="1050" dirty="0">
                <a:solidFill>
                  <a:schemeClr val="tx1">
                    <a:lumMod val="50000"/>
                  </a:schemeClr>
                </a:solidFill>
                <a:latin typeface="メイリオ"/>
              </a:rPr>
              <a:t>つの特長・価格・セミナー案内を紹介。</a:t>
            </a:r>
          </a:p>
        </p:txBody>
      </p:sp>
      <p:sp>
        <p:nvSpPr>
          <p:cNvPr id="40" name="テキスト ボックス 39">
            <a:extLst>
              <a:ext uri="{FF2B5EF4-FFF2-40B4-BE49-F238E27FC236}">
                <a16:creationId xmlns:a16="http://schemas.microsoft.com/office/drawing/2014/main" id="{493CED60-BBE3-5BB3-7625-DBFF0E8FAD13}"/>
              </a:ext>
            </a:extLst>
          </p:cNvPr>
          <p:cNvSpPr txBox="1"/>
          <p:nvPr/>
        </p:nvSpPr>
        <p:spPr>
          <a:xfrm>
            <a:off x="8190136" y="4383472"/>
            <a:ext cx="3268071" cy="1247649"/>
          </a:xfrm>
          <a:prstGeom prst="rect">
            <a:avLst/>
          </a:prstGeom>
          <a:noFill/>
        </p:spPr>
        <p:txBody>
          <a:bodyPr wrap="square">
            <a:spAutoFit/>
          </a:bodyPr>
          <a:lstStyle/>
          <a:p>
            <a:pPr defTabSz="914377">
              <a:lnSpc>
                <a:spcPct val="120000"/>
              </a:lnSpc>
            </a:pPr>
            <a:r>
              <a:rPr lang="ja-JP" altLang="en-US" sz="1050" b="1" dirty="0">
                <a:solidFill>
                  <a:srgbClr val="0075C2"/>
                </a:solidFill>
                <a:latin typeface="メイリオ"/>
              </a:rPr>
              <a:t>■ データ移行ツール（</a:t>
            </a:r>
            <a:r>
              <a:rPr lang="en-US" altLang="ja-JP" sz="1050" b="1" dirty="0">
                <a:solidFill>
                  <a:srgbClr val="0075C2"/>
                </a:solidFill>
                <a:latin typeface="メイリオ"/>
              </a:rPr>
              <a:t>Windows</a:t>
            </a:r>
            <a:r>
              <a:rPr lang="ja-JP" altLang="en-US" sz="1050" b="1" dirty="0">
                <a:solidFill>
                  <a:srgbClr val="0075C2"/>
                </a:solidFill>
                <a:latin typeface="メイリオ"/>
              </a:rPr>
              <a:t>版）</a:t>
            </a:r>
            <a:endParaRPr lang="en-US" altLang="ja-JP" sz="1050" b="1" dirty="0">
              <a:solidFill>
                <a:srgbClr val="0075C2"/>
              </a:solidFill>
              <a:latin typeface="メイリオ"/>
            </a:endParaRPr>
          </a:p>
          <a:p>
            <a:pPr defTabSz="914377">
              <a:lnSpc>
                <a:spcPct val="120000"/>
              </a:lnSpc>
            </a:pPr>
            <a:r>
              <a:rPr lang="ja-JP" altLang="en-US" sz="1050" b="1" dirty="0">
                <a:solidFill>
                  <a:srgbClr val="0075C2"/>
                </a:solidFill>
                <a:latin typeface="メイリオ"/>
              </a:rPr>
              <a:t>　 提供終了のお知らせ　チラシ</a:t>
            </a:r>
            <a:endParaRPr lang="en-US" altLang="ja-JP" sz="1050" b="1" dirty="0">
              <a:solidFill>
                <a:srgbClr val="0075C2"/>
              </a:solidFill>
              <a:latin typeface="メイリオ"/>
            </a:endParaRPr>
          </a:p>
          <a:p>
            <a:pPr defTabSz="914377">
              <a:lnSpc>
                <a:spcPct val="120000"/>
              </a:lnSpc>
            </a:pPr>
            <a:endParaRPr lang="en-US" altLang="ja-JP" sz="1050" b="1" dirty="0">
              <a:solidFill>
                <a:srgbClr val="0075C2"/>
              </a:solidFill>
              <a:latin typeface="メイリオ"/>
            </a:endParaRPr>
          </a:p>
          <a:p>
            <a:pPr defTabSz="914377">
              <a:lnSpc>
                <a:spcPct val="120000"/>
              </a:lnSpc>
            </a:pPr>
            <a:r>
              <a:rPr lang="ja-JP" altLang="en-US" sz="1050" dirty="0">
                <a:solidFill>
                  <a:schemeClr val="tx1">
                    <a:lumMod val="50000"/>
                  </a:schemeClr>
                </a:solidFill>
                <a:latin typeface="メイリオ"/>
              </a:rPr>
              <a:t>データ移行ツール（</a:t>
            </a:r>
            <a:r>
              <a:rPr lang="en-US" altLang="ja-JP" sz="1050" dirty="0">
                <a:solidFill>
                  <a:schemeClr val="tx1">
                    <a:lumMod val="50000"/>
                  </a:schemeClr>
                </a:solidFill>
                <a:latin typeface="メイリオ"/>
              </a:rPr>
              <a:t>Windows</a:t>
            </a:r>
            <a:r>
              <a:rPr lang="ja-JP" altLang="en-US" sz="1050" dirty="0">
                <a:solidFill>
                  <a:schemeClr val="tx1">
                    <a:lumMod val="50000"/>
                  </a:schemeClr>
                </a:solidFill>
                <a:latin typeface="メイリオ"/>
              </a:rPr>
              <a:t>版）の提供終了と、提供終了後の移行方法の制約に加え、クラウド版への移行手順などを紹介。</a:t>
            </a:r>
          </a:p>
        </p:txBody>
      </p:sp>
      <p:sp>
        <p:nvSpPr>
          <p:cNvPr id="41" name="テキスト ボックス 40">
            <a:extLst>
              <a:ext uri="{FF2B5EF4-FFF2-40B4-BE49-F238E27FC236}">
                <a16:creationId xmlns:a16="http://schemas.microsoft.com/office/drawing/2014/main" id="{E27608ED-9C0C-1C7B-DD26-E46792A9D14A}"/>
              </a:ext>
            </a:extLst>
          </p:cNvPr>
          <p:cNvSpPr txBox="1"/>
          <p:nvPr/>
        </p:nvSpPr>
        <p:spPr>
          <a:xfrm>
            <a:off x="438727" y="1240422"/>
            <a:ext cx="11418310" cy="738664"/>
          </a:xfrm>
          <a:prstGeom prst="rect">
            <a:avLst/>
          </a:prstGeom>
          <a:noFill/>
        </p:spPr>
        <p:txBody>
          <a:bodyPr wrap="square">
            <a:spAutoFit/>
          </a:bodyPr>
          <a:lstStyle/>
          <a:p>
            <a:r>
              <a:rPr lang="ja-JP" altLang="en-US" sz="1400"/>
              <a:t>クラウド版への移行検討に役立つ説明資料と、社内周知用のチラシをご用意しています。</a:t>
            </a:r>
            <a:endParaRPr lang="en-US" altLang="ja-JP" sz="1400"/>
          </a:p>
          <a:p>
            <a:r>
              <a:rPr lang="ja-JP" altLang="en-US" sz="1400"/>
              <a:t>稟議や社内共有など、さまざまな用途にご活用ください。</a:t>
            </a:r>
            <a:endParaRPr lang="en-US" altLang="ja-JP" sz="1400"/>
          </a:p>
          <a:p>
            <a:r>
              <a:rPr lang="ja-JP" altLang="en-US" sz="1400"/>
              <a:t>データは</a:t>
            </a:r>
            <a:r>
              <a:rPr lang="ja-JP" altLang="en-US" sz="1400">
                <a:solidFill>
                  <a:srgbClr val="0070C0"/>
                </a:solidFill>
                <a:hlinkClick r:id="rId4">
                  <a:extLst>
                    <a:ext uri="{A12FA001-AC4F-418D-AE19-62706E023703}">
                      <ahyp:hlinkClr xmlns:ahyp="http://schemas.microsoft.com/office/drawing/2018/hyperlinkcolor" val="tx"/>
                    </a:ext>
                  </a:extLst>
                </a:hlinkClick>
              </a:rPr>
              <a:t>こちら</a:t>
            </a:r>
            <a:r>
              <a:rPr lang="ja-JP" altLang="en-US" sz="1400"/>
              <a:t>のページからダウンロードをお願いします。</a:t>
            </a:r>
          </a:p>
        </p:txBody>
      </p:sp>
      <p:pic>
        <p:nvPicPr>
          <p:cNvPr id="5" name="図 4">
            <a:extLst>
              <a:ext uri="{FF2B5EF4-FFF2-40B4-BE49-F238E27FC236}">
                <a16:creationId xmlns:a16="http://schemas.microsoft.com/office/drawing/2014/main" id="{555DA4F8-BCFD-60AB-BEB0-C9E2296D1C5C}"/>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33793" y="4416047"/>
            <a:ext cx="1575301" cy="1114785"/>
          </a:xfrm>
          <a:prstGeom prst="rect">
            <a:avLst/>
          </a:prstGeom>
          <a:ln>
            <a:solidFill>
              <a:schemeClr val="bg2">
                <a:lumMod val="75000"/>
              </a:schemeClr>
            </a:solidFill>
          </a:ln>
        </p:spPr>
      </p:pic>
      <p:pic>
        <p:nvPicPr>
          <p:cNvPr id="7" name="図 6">
            <a:extLst>
              <a:ext uri="{FF2B5EF4-FFF2-40B4-BE49-F238E27FC236}">
                <a16:creationId xmlns:a16="http://schemas.microsoft.com/office/drawing/2014/main" id="{557B12E5-10F4-DD0F-2B1A-5DA34B6A1C4E}"/>
              </a:ext>
            </a:extLst>
          </p:cNvPr>
          <p:cNvPicPr>
            <a:picLocks noChangeAspect="1"/>
          </p:cNvPicPr>
          <p:nvPr/>
        </p:nvPicPr>
        <p:blipFill>
          <a:blip r:embed="rId6"/>
          <a:stretch>
            <a:fillRect/>
          </a:stretch>
        </p:blipFill>
        <p:spPr>
          <a:xfrm>
            <a:off x="6478077" y="4416047"/>
            <a:ext cx="1575301" cy="1114785"/>
          </a:xfrm>
          <a:prstGeom prst="rect">
            <a:avLst/>
          </a:prstGeom>
          <a:ln>
            <a:solidFill>
              <a:schemeClr val="bg2">
                <a:lumMod val="75000"/>
              </a:schemeClr>
            </a:solidFill>
          </a:ln>
        </p:spPr>
      </p:pic>
    </p:spTree>
    <p:extLst>
      <p:ext uri="{BB962C8B-B14F-4D97-AF65-F5344CB8AC3E}">
        <p14:creationId xmlns:p14="http://schemas.microsoft.com/office/powerpoint/2010/main" val="2063086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61F528D-F4C3-6E1F-CA1B-EC812BD97CA4}"/>
              </a:ext>
            </a:extLst>
          </p:cNvPr>
          <p:cNvSpPr>
            <a:spLocks noGrp="1"/>
          </p:cNvSpPr>
          <p:nvPr>
            <p:ph type="sldNum" sz="quarter" idx="12"/>
          </p:nvPr>
        </p:nvSpPr>
        <p:spPr/>
        <p:txBody>
          <a:bodyPr/>
          <a:lstStyle/>
          <a:p>
            <a:fld id="{7A90AA29-0695-C846-8DEC-91DC44232E73}" type="slidenum">
              <a:rPr lang="ja-JP" altLang="en-US" smtClean="0"/>
              <a:pPr/>
              <a:t>12</a:t>
            </a:fld>
            <a:endParaRPr lang="ja-JP" altLang="en-US"/>
          </a:p>
        </p:txBody>
      </p:sp>
      <p:sp>
        <p:nvSpPr>
          <p:cNvPr id="3" name="タイトル 2">
            <a:extLst>
              <a:ext uri="{FF2B5EF4-FFF2-40B4-BE49-F238E27FC236}">
                <a16:creationId xmlns:a16="http://schemas.microsoft.com/office/drawing/2014/main" id="{29E24887-D701-0557-A018-46AE89C4350A}"/>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実際にクラウド版へ移行したお客様の声</a:t>
            </a:r>
          </a:p>
        </p:txBody>
      </p:sp>
      <p:sp>
        <p:nvSpPr>
          <p:cNvPr id="6" name="テキスト ボックス 5">
            <a:extLst>
              <a:ext uri="{FF2B5EF4-FFF2-40B4-BE49-F238E27FC236}">
                <a16:creationId xmlns:a16="http://schemas.microsoft.com/office/drawing/2014/main" id="{CD678892-A287-31AD-4BF2-140E38363E12}"/>
              </a:ext>
            </a:extLst>
          </p:cNvPr>
          <p:cNvSpPr txBox="1"/>
          <p:nvPr/>
        </p:nvSpPr>
        <p:spPr>
          <a:xfrm>
            <a:off x="2711308" y="1617782"/>
            <a:ext cx="9399183" cy="1223412"/>
          </a:xfrm>
          <a:prstGeom prst="rect">
            <a:avLst/>
          </a:prstGeom>
          <a:noFill/>
        </p:spPr>
        <p:txBody>
          <a:bodyPr wrap="square">
            <a:spAutoFit/>
          </a:bodyPr>
          <a:lstStyle/>
          <a:p>
            <a:r>
              <a:rPr lang="ja-JP" altLang="en-US" sz="1050" b="1">
                <a:solidFill>
                  <a:schemeClr val="tx1">
                    <a:lumMod val="50000"/>
                  </a:schemeClr>
                </a:solidFill>
              </a:rPr>
              <a:t>国内外</a:t>
            </a:r>
            <a:r>
              <a:rPr lang="en-US" altLang="ja-JP" sz="1050" b="1">
                <a:solidFill>
                  <a:schemeClr val="tx1">
                    <a:lumMod val="50000"/>
                  </a:schemeClr>
                </a:solidFill>
              </a:rPr>
              <a:t>4</a:t>
            </a:r>
            <a:r>
              <a:rPr lang="ja-JP" altLang="en-US" sz="1050" b="1">
                <a:solidFill>
                  <a:schemeClr val="tx1">
                    <a:lumMod val="50000"/>
                  </a:schemeClr>
                </a:solidFill>
              </a:rPr>
              <a:t>拠点をセキュアに繋ぐにはクラウドが最適だった</a:t>
            </a:r>
            <a:endParaRPr lang="en-US" altLang="ja-JP" sz="1050" b="1">
              <a:solidFill>
                <a:schemeClr val="tx1">
                  <a:lumMod val="50000"/>
                </a:schemeClr>
              </a:solidFill>
            </a:endParaRPr>
          </a:p>
          <a:p>
            <a:endParaRPr lang="ja-JP" altLang="en-US" sz="1050" b="1">
              <a:solidFill>
                <a:schemeClr val="tx1">
                  <a:lumMod val="50000"/>
                </a:schemeClr>
              </a:solidFill>
            </a:endParaRPr>
          </a:p>
          <a:p>
            <a:r>
              <a:rPr lang="ja-JP" altLang="en-US" sz="1050">
                <a:solidFill>
                  <a:schemeClr val="tx1">
                    <a:lumMod val="50000"/>
                  </a:schemeClr>
                </a:solidFill>
              </a:rPr>
              <a:t>サーバー入替えのタイミングでコスト比較をして導入を進めました。</a:t>
            </a:r>
          </a:p>
          <a:p>
            <a:r>
              <a:rPr lang="ja-JP" altLang="en-US" sz="1050">
                <a:solidFill>
                  <a:schemeClr val="tx1">
                    <a:lumMod val="50000"/>
                  </a:schemeClr>
                </a:solidFill>
              </a:rPr>
              <a:t>１００ユーザーで利用しているとコスト的にはとんとんかクラウド版の方が高いのですが、</a:t>
            </a:r>
            <a:endParaRPr lang="en-US" altLang="ja-JP" sz="1050">
              <a:solidFill>
                <a:schemeClr val="tx1">
                  <a:lumMod val="50000"/>
                </a:schemeClr>
              </a:solidFill>
            </a:endParaRPr>
          </a:p>
          <a:p>
            <a:r>
              <a:rPr lang="ja-JP" altLang="en-US" sz="1050">
                <a:solidFill>
                  <a:schemeClr val="tx1">
                    <a:lumMod val="50000"/>
                  </a:schemeClr>
                </a:solidFill>
              </a:rPr>
              <a:t>電気代やサーバーメンテナンス工数を含めたコスト比較表を作り稟議を上げたところすんなり通りました。 </a:t>
            </a:r>
            <a:endParaRPr lang="en-US" altLang="ja-JP" sz="1050">
              <a:solidFill>
                <a:schemeClr val="tx1">
                  <a:lumMod val="50000"/>
                </a:schemeClr>
              </a:solidFill>
            </a:endParaRPr>
          </a:p>
          <a:p>
            <a:r>
              <a:rPr lang="ja-JP" altLang="en-US" sz="1050">
                <a:solidFill>
                  <a:schemeClr val="tx1">
                    <a:lumMod val="50000"/>
                  </a:schemeClr>
                </a:solidFill>
              </a:rPr>
              <a:t>セキュリティの問題においても、</a:t>
            </a:r>
            <a:r>
              <a:rPr lang="en-US" altLang="ja-JP" sz="1050">
                <a:solidFill>
                  <a:schemeClr val="tx1">
                    <a:lumMod val="50000"/>
                  </a:schemeClr>
                </a:solidFill>
              </a:rPr>
              <a:t>BCP</a:t>
            </a:r>
            <a:r>
              <a:rPr lang="ja-JP" altLang="en-US" sz="1050">
                <a:solidFill>
                  <a:schemeClr val="tx1">
                    <a:lumMod val="50000"/>
                  </a:schemeClr>
                </a:solidFill>
              </a:rPr>
              <a:t>の観点から社外にサーバーを置くべきだという考えが支持されました。</a:t>
            </a:r>
          </a:p>
          <a:p>
            <a:r>
              <a:rPr lang="ja-JP" altLang="en-US" sz="1050">
                <a:solidFill>
                  <a:schemeClr val="tx1">
                    <a:lumMod val="50000"/>
                  </a:schemeClr>
                </a:solidFill>
              </a:rPr>
              <a:t>また、国内外</a:t>
            </a:r>
            <a:r>
              <a:rPr lang="en-US" altLang="ja-JP" sz="1050">
                <a:solidFill>
                  <a:schemeClr val="tx1">
                    <a:lumMod val="50000"/>
                  </a:schemeClr>
                </a:solidFill>
              </a:rPr>
              <a:t>4</a:t>
            </a:r>
            <a:r>
              <a:rPr lang="ja-JP" altLang="en-US" sz="1050">
                <a:solidFill>
                  <a:schemeClr val="tx1">
                    <a:lumMod val="50000"/>
                  </a:schemeClr>
                </a:solidFill>
              </a:rPr>
              <a:t>拠点を結んでいるので、グローバルアドレスの管理や費用、セキュリティ対策を考えると、パッケージ版の方が大変でした。</a:t>
            </a:r>
          </a:p>
        </p:txBody>
      </p:sp>
      <p:sp>
        <p:nvSpPr>
          <p:cNvPr id="7" name="四角形: 角を丸くする 6">
            <a:extLst>
              <a:ext uri="{FF2B5EF4-FFF2-40B4-BE49-F238E27FC236}">
                <a16:creationId xmlns:a16="http://schemas.microsoft.com/office/drawing/2014/main" id="{B9C5669F-141C-6566-28B1-38530EFE738C}"/>
              </a:ext>
            </a:extLst>
          </p:cNvPr>
          <p:cNvSpPr/>
          <p:nvPr/>
        </p:nvSpPr>
        <p:spPr>
          <a:xfrm>
            <a:off x="2711308" y="1274136"/>
            <a:ext cx="861238" cy="25518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t>建設業</a:t>
            </a:r>
          </a:p>
        </p:txBody>
      </p:sp>
      <p:sp>
        <p:nvSpPr>
          <p:cNvPr id="8" name="テキスト ボックス 7">
            <a:extLst>
              <a:ext uri="{FF2B5EF4-FFF2-40B4-BE49-F238E27FC236}">
                <a16:creationId xmlns:a16="http://schemas.microsoft.com/office/drawing/2014/main" id="{7D49E697-797A-FE95-F8AD-B31DBA1B01FD}"/>
              </a:ext>
            </a:extLst>
          </p:cNvPr>
          <p:cNvSpPr txBox="1"/>
          <p:nvPr/>
        </p:nvSpPr>
        <p:spPr>
          <a:xfrm>
            <a:off x="2711308" y="3565543"/>
            <a:ext cx="9399183" cy="1061829"/>
          </a:xfrm>
          <a:prstGeom prst="rect">
            <a:avLst/>
          </a:prstGeom>
          <a:noFill/>
        </p:spPr>
        <p:txBody>
          <a:bodyPr wrap="square">
            <a:spAutoFit/>
          </a:bodyPr>
          <a:lstStyle/>
          <a:p>
            <a:r>
              <a:rPr lang="ja-JP" altLang="en-US" sz="1050" b="1">
                <a:solidFill>
                  <a:schemeClr val="tx1">
                    <a:lumMod val="50000"/>
                  </a:schemeClr>
                </a:solidFill>
              </a:rPr>
              <a:t>サーバー管理が不要になったことで本来の業務に集中できるように</a:t>
            </a:r>
            <a:endParaRPr lang="en-US" altLang="ja-JP" sz="1050" b="1">
              <a:solidFill>
                <a:schemeClr val="tx1">
                  <a:lumMod val="50000"/>
                </a:schemeClr>
              </a:solidFill>
            </a:endParaRPr>
          </a:p>
          <a:p>
            <a:endParaRPr lang="ja-JP" altLang="en-US" sz="1050" b="1">
              <a:solidFill>
                <a:schemeClr val="tx1">
                  <a:lumMod val="50000"/>
                </a:schemeClr>
              </a:solidFill>
            </a:endParaRPr>
          </a:p>
          <a:p>
            <a:r>
              <a:rPr lang="ja-JP" altLang="en-US" sz="1050">
                <a:solidFill>
                  <a:schemeClr val="tx1">
                    <a:lumMod val="50000"/>
                  </a:schemeClr>
                </a:solidFill>
              </a:rPr>
              <a:t>自社運用していたときは、サーバーの不具合により検索に時間がかかったり、「サイボウズ </a:t>
            </a:r>
            <a:r>
              <a:rPr lang="en-US" altLang="ja-JP" sz="1050">
                <a:solidFill>
                  <a:schemeClr val="tx1">
                    <a:lumMod val="50000"/>
                  </a:schemeClr>
                </a:solidFill>
              </a:rPr>
              <a:t>Office</a:t>
            </a:r>
            <a:r>
              <a:rPr lang="ja-JP" altLang="en-US" sz="1050">
                <a:solidFill>
                  <a:schemeClr val="tx1">
                    <a:lumMod val="50000"/>
                  </a:schemeClr>
                </a:solidFill>
              </a:rPr>
              <a:t>」が使えない日もありましたが、</a:t>
            </a:r>
            <a:endParaRPr lang="en-US" altLang="ja-JP" sz="1050">
              <a:solidFill>
                <a:schemeClr val="tx1">
                  <a:lumMod val="50000"/>
                </a:schemeClr>
              </a:solidFill>
            </a:endParaRPr>
          </a:p>
          <a:p>
            <a:r>
              <a:rPr lang="ja-JP" altLang="en-US" sz="1050">
                <a:solidFill>
                  <a:schemeClr val="tx1">
                    <a:lumMod val="50000"/>
                  </a:schemeClr>
                </a:solidFill>
              </a:rPr>
              <a:t>クラウド版に移行したことでそういったことはなくなりました。</a:t>
            </a:r>
          </a:p>
          <a:p>
            <a:r>
              <a:rPr lang="ja-JP" altLang="en-US" sz="1050">
                <a:solidFill>
                  <a:schemeClr val="tx1">
                    <a:lumMod val="50000"/>
                  </a:schemeClr>
                </a:solidFill>
              </a:rPr>
              <a:t>レスポンスが向上し、以前より「ワークフロー」の検索スピードが上がり業務効率がよくなりました。</a:t>
            </a:r>
          </a:p>
          <a:p>
            <a:r>
              <a:rPr lang="ja-JP" altLang="en-US" sz="1050">
                <a:solidFill>
                  <a:schemeClr val="tx1">
                    <a:lumMod val="50000"/>
                  </a:schemeClr>
                </a:solidFill>
              </a:rPr>
              <a:t>なによりも、サーバーの管理をする必要がないので、本来の業務に集中できるようになり大変満足しております。</a:t>
            </a:r>
          </a:p>
        </p:txBody>
      </p:sp>
      <p:sp>
        <p:nvSpPr>
          <p:cNvPr id="9" name="四角形: 角を丸くする 8">
            <a:extLst>
              <a:ext uri="{FF2B5EF4-FFF2-40B4-BE49-F238E27FC236}">
                <a16:creationId xmlns:a16="http://schemas.microsoft.com/office/drawing/2014/main" id="{670BED17-CA9E-813E-6568-8B5634C9DB57}"/>
              </a:ext>
            </a:extLst>
          </p:cNvPr>
          <p:cNvSpPr/>
          <p:nvPr/>
        </p:nvSpPr>
        <p:spPr>
          <a:xfrm>
            <a:off x="2711308" y="3221898"/>
            <a:ext cx="1073890" cy="23055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b="1"/>
              <a:t>サービス</a:t>
            </a:r>
            <a:r>
              <a:rPr kumimoji="1" lang="ja-JP" altLang="en-US" sz="1200" b="1"/>
              <a:t>業</a:t>
            </a:r>
          </a:p>
        </p:txBody>
      </p:sp>
      <p:sp>
        <p:nvSpPr>
          <p:cNvPr id="10" name="テキスト ボックス 9">
            <a:extLst>
              <a:ext uri="{FF2B5EF4-FFF2-40B4-BE49-F238E27FC236}">
                <a16:creationId xmlns:a16="http://schemas.microsoft.com/office/drawing/2014/main" id="{B4981B52-1ECE-A140-FB7D-1E1A81317169}"/>
              </a:ext>
            </a:extLst>
          </p:cNvPr>
          <p:cNvSpPr txBox="1"/>
          <p:nvPr/>
        </p:nvSpPr>
        <p:spPr>
          <a:xfrm>
            <a:off x="2711308" y="5356692"/>
            <a:ext cx="9399183" cy="900246"/>
          </a:xfrm>
          <a:prstGeom prst="rect">
            <a:avLst/>
          </a:prstGeom>
          <a:noFill/>
        </p:spPr>
        <p:txBody>
          <a:bodyPr wrap="square">
            <a:spAutoFit/>
          </a:bodyPr>
          <a:lstStyle/>
          <a:p>
            <a:r>
              <a:rPr lang="ja-JP" altLang="en-US" sz="1050" b="1">
                <a:solidFill>
                  <a:schemeClr val="tx1">
                    <a:lumMod val="50000"/>
                  </a:schemeClr>
                </a:solidFill>
              </a:rPr>
              <a:t>社外からアクセスが可能になり、お客様対応スピードが向上</a:t>
            </a:r>
            <a:endParaRPr lang="en-US" altLang="ja-JP" sz="1050" b="1">
              <a:solidFill>
                <a:schemeClr val="tx1">
                  <a:lumMod val="50000"/>
                </a:schemeClr>
              </a:solidFill>
            </a:endParaRPr>
          </a:p>
          <a:p>
            <a:endParaRPr lang="ja-JP" altLang="en-US" sz="1050" b="1">
              <a:solidFill>
                <a:schemeClr val="tx1">
                  <a:lumMod val="50000"/>
                </a:schemeClr>
              </a:solidFill>
            </a:endParaRPr>
          </a:p>
          <a:p>
            <a:r>
              <a:rPr lang="ja-JP" altLang="en-US" sz="1050">
                <a:solidFill>
                  <a:schemeClr val="tx1">
                    <a:lumMod val="50000"/>
                  </a:schemeClr>
                </a:solidFill>
              </a:rPr>
              <a:t>お客様先から社内の状況を確認する必要が発生した場合でも、今までなら社内に戻らなくてはいけませんでした。</a:t>
            </a:r>
            <a:endParaRPr lang="en-US" altLang="ja-JP" sz="1050">
              <a:solidFill>
                <a:schemeClr val="tx1">
                  <a:lumMod val="50000"/>
                </a:schemeClr>
              </a:solidFill>
            </a:endParaRPr>
          </a:p>
          <a:p>
            <a:r>
              <a:rPr lang="ja-JP" altLang="en-US" sz="1050">
                <a:solidFill>
                  <a:schemeClr val="tx1">
                    <a:lumMod val="50000"/>
                  </a:schemeClr>
                </a:solidFill>
              </a:rPr>
              <a:t>しかし、クラウド版に移行して社外からアクセスが可能になったので、その場ですぐに回答できるようになりました。</a:t>
            </a:r>
          </a:p>
          <a:p>
            <a:r>
              <a:rPr lang="ja-JP" altLang="en-US" sz="1050">
                <a:solidFill>
                  <a:schemeClr val="tx1">
                    <a:lumMod val="50000"/>
                  </a:schemeClr>
                </a:solidFill>
              </a:rPr>
              <a:t>これにより、対応の質やお客様の満足度向上にもつながりました。</a:t>
            </a:r>
          </a:p>
        </p:txBody>
      </p:sp>
      <p:sp>
        <p:nvSpPr>
          <p:cNvPr id="11" name="四角形: 角を丸くする 10">
            <a:extLst>
              <a:ext uri="{FF2B5EF4-FFF2-40B4-BE49-F238E27FC236}">
                <a16:creationId xmlns:a16="http://schemas.microsoft.com/office/drawing/2014/main" id="{B9A07455-0BAE-4BAC-434E-5D2BA600D309}"/>
              </a:ext>
            </a:extLst>
          </p:cNvPr>
          <p:cNvSpPr/>
          <p:nvPr/>
        </p:nvSpPr>
        <p:spPr>
          <a:xfrm>
            <a:off x="2711308" y="5013047"/>
            <a:ext cx="1073890" cy="23055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b="1"/>
              <a:t>サービス</a:t>
            </a:r>
            <a:r>
              <a:rPr kumimoji="1" lang="ja-JP" altLang="en-US" sz="1200" b="1"/>
              <a:t>業</a:t>
            </a:r>
          </a:p>
        </p:txBody>
      </p:sp>
      <p:pic>
        <p:nvPicPr>
          <p:cNvPr id="13" name="図 12">
            <a:extLst>
              <a:ext uri="{FF2B5EF4-FFF2-40B4-BE49-F238E27FC236}">
                <a16:creationId xmlns:a16="http://schemas.microsoft.com/office/drawing/2014/main" id="{8FB2CCC5-1B0F-4B3A-9306-E9C51D611193}"/>
              </a:ext>
            </a:extLst>
          </p:cNvPr>
          <p:cNvPicPr>
            <a:picLocks noChangeAspect="1"/>
          </p:cNvPicPr>
          <p:nvPr/>
        </p:nvPicPr>
        <p:blipFill>
          <a:blip r:embed="rId2"/>
          <a:stretch>
            <a:fillRect/>
          </a:stretch>
        </p:blipFill>
        <p:spPr>
          <a:xfrm>
            <a:off x="776177" y="5013047"/>
            <a:ext cx="1554864" cy="1243891"/>
          </a:xfrm>
          <a:prstGeom prst="roundRect">
            <a:avLst/>
          </a:prstGeom>
        </p:spPr>
      </p:pic>
      <p:pic>
        <p:nvPicPr>
          <p:cNvPr id="15" name="図 14">
            <a:extLst>
              <a:ext uri="{FF2B5EF4-FFF2-40B4-BE49-F238E27FC236}">
                <a16:creationId xmlns:a16="http://schemas.microsoft.com/office/drawing/2014/main" id="{1BFCAF27-0CB9-D5E7-E07E-822F74606148}"/>
              </a:ext>
            </a:extLst>
          </p:cNvPr>
          <p:cNvPicPr>
            <a:picLocks noChangeAspect="1"/>
          </p:cNvPicPr>
          <p:nvPr/>
        </p:nvPicPr>
        <p:blipFill>
          <a:blip r:embed="rId3"/>
          <a:stretch>
            <a:fillRect/>
          </a:stretch>
        </p:blipFill>
        <p:spPr>
          <a:xfrm>
            <a:off x="776178" y="3221897"/>
            <a:ext cx="1554864" cy="1243891"/>
          </a:xfrm>
          <a:prstGeom prst="roundRect">
            <a:avLst/>
          </a:prstGeom>
        </p:spPr>
      </p:pic>
      <p:pic>
        <p:nvPicPr>
          <p:cNvPr id="17" name="図 16">
            <a:extLst>
              <a:ext uri="{FF2B5EF4-FFF2-40B4-BE49-F238E27FC236}">
                <a16:creationId xmlns:a16="http://schemas.microsoft.com/office/drawing/2014/main" id="{1700892C-F13E-089D-8336-F8E7E7509AE9}"/>
              </a:ext>
            </a:extLst>
          </p:cNvPr>
          <p:cNvPicPr>
            <a:picLocks noChangeAspect="1"/>
          </p:cNvPicPr>
          <p:nvPr/>
        </p:nvPicPr>
        <p:blipFill>
          <a:blip r:embed="rId4"/>
          <a:stretch>
            <a:fillRect/>
          </a:stretch>
        </p:blipFill>
        <p:spPr>
          <a:xfrm>
            <a:off x="776177" y="1430747"/>
            <a:ext cx="1554864" cy="1243891"/>
          </a:xfrm>
          <a:prstGeom prst="roundRect">
            <a:avLst/>
          </a:prstGeom>
        </p:spPr>
      </p:pic>
    </p:spTree>
    <p:extLst>
      <p:ext uri="{BB962C8B-B14F-4D97-AF65-F5344CB8AC3E}">
        <p14:creationId xmlns:p14="http://schemas.microsoft.com/office/powerpoint/2010/main" val="3992937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6167067-7F00-FABC-4757-F4FA7933B639}"/>
              </a:ext>
            </a:extLst>
          </p:cNvPr>
          <p:cNvSpPr>
            <a:spLocks noGrp="1"/>
          </p:cNvSpPr>
          <p:nvPr>
            <p:ph type="sldNum" sz="quarter" idx="12"/>
          </p:nvPr>
        </p:nvSpPr>
        <p:spPr/>
        <p:txBody>
          <a:bodyPr/>
          <a:lstStyle/>
          <a:p>
            <a:fld id="{7A90AA29-0695-C846-8DEC-91DC44232E73}" type="slidenum">
              <a:rPr lang="ja-JP" altLang="en-US" smtClean="0"/>
              <a:pPr/>
              <a:t>13</a:t>
            </a:fld>
            <a:endParaRPr lang="ja-JP" altLang="en-US"/>
          </a:p>
        </p:txBody>
      </p:sp>
      <p:sp>
        <p:nvSpPr>
          <p:cNvPr id="3" name="タイトル 2">
            <a:extLst>
              <a:ext uri="{FF2B5EF4-FFF2-40B4-BE49-F238E27FC236}">
                <a16:creationId xmlns:a16="http://schemas.microsoft.com/office/drawing/2014/main" id="{D4F2317A-903C-4B0A-06CD-587908F311E0}"/>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お問合せのご案内</a:t>
            </a:r>
          </a:p>
        </p:txBody>
      </p:sp>
      <p:sp>
        <p:nvSpPr>
          <p:cNvPr id="5" name="正方形/長方形 4">
            <a:extLst>
              <a:ext uri="{FF2B5EF4-FFF2-40B4-BE49-F238E27FC236}">
                <a16:creationId xmlns:a16="http://schemas.microsoft.com/office/drawing/2014/main" id="{F07A4437-B864-11AD-FD1A-AA0151E06B2F}"/>
              </a:ext>
            </a:extLst>
          </p:cNvPr>
          <p:cNvSpPr/>
          <p:nvPr/>
        </p:nvSpPr>
        <p:spPr>
          <a:xfrm>
            <a:off x="2156791" y="1701085"/>
            <a:ext cx="8150087" cy="2350565"/>
          </a:xfrm>
          <a:prstGeom prst="rect">
            <a:avLst/>
          </a:prstGeom>
          <a:noFill/>
          <a:ln w="38100" cap="flat" cmpd="sng" algn="ctr">
            <a:solidFill>
              <a:srgbClr val="0070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6" name="テキスト ボックス 5">
            <a:extLst>
              <a:ext uri="{FF2B5EF4-FFF2-40B4-BE49-F238E27FC236}">
                <a16:creationId xmlns:a16="http://schemas.microsoft.com/office/drawing/2014/main" id="{00101DF9-2A8B-9321-82C1-4D02592F7770}"/>
              </a:ext>
            </a:extLst>
          </p:cNvPr>
          <p:cNvSpPr txBox="1"/>
          <p:nvPr/>
        </p:nvSpPr>
        <p:spPr>
          <a:xfrm>
            <a:off x="2156790" y="2603230"/>
            <a:ext cx="3598045" cy="646331"/>
          </a:xfrm>
          <a:prstGeom prst="rect">
            <a:avLst/>
          </a:prstGeom>
          <a:noFill/>
        </p:spPr>
        <p:txBody>
          <a:bodyPr wrap="square">
            <a:spAutoFit/>
          </a:bodyPr>
          <a:lstStyle/>
          <a:p>
            <a:pPr algn="ctr"/>
            <a:r>
              <a:rPr lang="ja-JP" altLang="en-US" b="1">
                <a:solidFill>
                  <a:srgbClr val="098BDE"/>
                </a:solidFill>
                <a:latin typeface="メイリオ" panose="020B0604030504040204" pitchFamily="50" charset="-128"/>
              </a:rPr>
              <a:t>販売・サポート終了に</a:t>
            </a:r>
            <a:endParaRPr lang="en-US" altLang="ja-JP" b="1">
              <a:solidFill>
                <a:srgbClr val="098BDE"/>
              </a:solidFill>
              <a:latin typeface="メイリオ" panose="020B0604030504040204" pitchFamily="50" charset="-128"/>
            </a:endParaRPr>
          </a:p>
          <a:p>
            <a:pPr algn="ctr"/>
            <a:r>
              <a:rPr lang="ja-JP" altLang="en-US" b="1">
                <a:solidFill>
                  <a:srgbClr val="098BDE"/>
                </a:solidFill>
                <a:latin typeface="メイリオ" panose="020B0604030504040204" pitchFamily="50" charset="-128"/>
              </a:rPr>
              <a:t>関するお問い合わせ</a:t>
            </a:r>
          </a:p>
        </p:txBody>
      </p:sp>
      <p:sp>
        <p:nvSpPr>
          <p:cNvPr id="7" name="テキスト ボックス 6">
            <a:extLst>
              <a:ext uri="{FF2B5EF4-FFF2-40B4-BE49-F238E27FC236}">
                <a16:creationId xmlns:a16="http://schemas.microsoft.com/office/drawing/2014/main" id="{079DF33A-11DB-8445-32A6-5A218EE1EDDB}"/>
              </a:ext>
            </a:extLst>
          </p:cNvPr>
          <p:cNvSpPr txBox="1"/>
          <p:nvPr/>
        </p:nvSpPr>
        <p:spPr>
          <a:xfrm>
            <a:off x="2266158" y="4889718"/>
            <a:ext cx="3379305" cy="646331"/>
          </a:xfrm>
          <a:prstGeom prst="rect">
            <a:avLst/>
          </a:prstGeom>
          <a:noFill/>
        </p:spPr>
        <p:txBody>
          <a:bodyPr wrap="square">
            <a:spAutoFit/>
          </a:bodyPr>
          <a:lstStyle/>
          <a:p>
            <a:pPr algn="ctr"/>
            <a:r>
              <a:rPr lang="ja-JP" altLang="en-US" b="1">
                <a:solidFill>
                  <a:srgbClr val="098BDE"/>
                </a:solidFill>
                <a:latin typeface="メイリオ" panose="020B0604030504040204" pitchFamily="50" charset="-128"/>
              </a:rPr>
              <a:t>クラウド版への移行に</a:t>
            </a:r>
            <a:endParaRPr lang="en-US" altLang="ja-JP" b="1">
              <a:solidFill>
                <a:srgbClr val="098BDE"/>
              </a:solidFill>
              <a:latin typeface="メイリオ" panose="020B0604030504040204" pitchFamily="50" charset="-128"/>
            </a:endParaRPr>
          </a:p>
          <a:p>
            <a:pPr algn="ctr"/>
            <a:r>
              <a:rPr lang="ja-JP" altLang="en-US" b="1">
                <a:solidFill>
                  <a:srgbClr val="098BDE"/>
                </a:solidFill>
                <a:latin typeface="メイリオ" panose="020B0604030504040204" pitchFamily="50" charset="-128"/>
              </a:rPr>
              <a:t>関するお問い合わせ</a:t>
            </a:r>
          </a:p>
        </p:txBody>
      </p:sp>
      <p:sp>
        <p:nvSpPr>
          <p:cNvPr id="8" name="テキスト ボックス 7">
            <a:extLst>
              <a:ext uri="{FF2B5EF4-FFF2-40B4-BE49-F238E27FC236}">
                <a16:creationId xmlns:a16="http://schemas.microsoft.com/office/drawing/2014/main" id="{2117B330-5E62-16DA-FE4B-C5003BA6FA26}"/>
              </a:ext>
            </a:extLst>
          </p:cNvPr>
          <p:cNvSpPr txBox="1"/>
          <p:nvPr/>
        </p:nvSpPr>
        <p:spPr>
          <a:xfrm>
            <a:off x="6569212" y="1982872"/>
            <a:ext cx="3836503" cy="1146468"/>
          </a:xfrm>
          <a:prstGeom prst="rect">
            <a:avLst/>
          </a:prstGeom>
          <a:noFill/>
        </p:spPr>
        <p:txBody>
          <a:bodyPr wrap="square">
            <a:spAutoFit/>
          </a:bodyPr>
          <a:lstStyle/>
          <a:p>
            <a:pPr algn="ctr"/>
            <a:r>
              <a:rPr lang="ja-JP" altLang="en-US" sz="1600" b="1">
                <a:solidFill>
                  <a:srgbClr val="404040">
                    <a:lumMod val="50000"/>
                  </a:srgbClr>
                </a:solidFill>
                <a:latin typeface="メイリオ" panose="020B0604030504040204" pitchFamily="50" charset="-128"/>
              </a:rPr>
              <a:t>📞 </a:t>
            </a:r>
            <a:r>
              <a:rPr lang="en-US" altLang="ja-JP" sz="1600" b="1">
                <a:solidFill>
                  <a:srgbClr val="404040">
                    <a:lumMod val="50000"/>
                  </a:srgbClr>
                </a:solidFill>
                <a:latin typeface="メイリオ" panose="020B0604030504040204" pitchFamily="50" charset="-128"/>
              </a:rPr>
              <a:t>03-6633-2688</a:t>
            </a:r>
          </a:p>
          <a:p>
            <a:pPr algn="ctr"/>
            <a:endParaRPr lang="en-US" altLang="ja-JP" sz="1400">
              <a:solidFill>
                <a:srgbClr val="404040">
                  <a:lumMod val="50000"/>
                </a:srgbClr>
              </a:solidFill>
              <a:latin typeface="メイリオ" panose="020B0604030504040204" pitchFamily="50" charset="-128"/>
            </a:endParaRPr>
          </a:p>
          <a:p>
            <a:pPr algn="ctr"/>
            <a:r>
              <a:rPr lang="ja-JP" altLang="en-US" sz="1400">
                <a:solidFill>
                  <a:srgbClr val="404040">
                    <a:lumMod val="50000"/>
                  </a:srgbClr>
                </a:solidFill>
                <a:latin typeface="メイリオ" panose="020B0604030504040204" pitchFamily="50" charset="-128"/>
              </a:rPr>
              <a:t>受付時間：月</a:t>
            </a:r>
            <a:r>
              <a:rPr lang="en-US" altLang="ja-JP" sz="1400">
                <a:solidFill>
                  <a:srgbClr val="404040">
                    <a:lumMod val="50000"/>
                  </a:srgbClr>
                </a:solidFill>
                <a:latin typeface="メイリオ" panose="020B0604030504040204" pitchFamily="50" charset="-128"/>
              </a:rPr>
              <a:t>〜</a:t>
            </a:r>
            <a:r>
              <a:rPr lang="ja-JP" altLang="en-US" sz="1400">
                <a:solidFill>
                  <a:srgbClr val="404040">
                    <a:lumMod val="50000"/>
                  </a:srgbClr>
                </a:solidFill>
                <a:latin typeface="メイリオ" panose="020B0604030504040204" pitchFamily="50" charset="-128"/>
              </a:rPr>
              <a:t>金</a:t>
            </a:r>
            <a:br>
              <a:rPr lang="ja-JP" altLang="en-US" sz="1400">
                <a:solidFill>
                  <a:srgbClr val="404040">
                    <a:lumMod val="50000"/>
                  </a:srgbClr>
                </a:solidFill>
                <a:latin typeface="メイリオ" panose="020B0604030504040204" pitchFamily="50" charset="-128"/>
              </a:rPr>
            </a:br>
            <a:r>
              <a:rPr lang="en-US" altLang="ja-JP" sz="1400">
                <a:solidFill>
                  <a:srgbClr val="404040">
                    <a:lumMod val="50000"/>
                  </a:srgbClr>
                </a:solidFill>
                <a:latin typeface="メイリオ" panose="020B0604030504040204" pitchFamily="50" charset="-128"/>
              </a:rPr>
              <a:t>10:00〜12:00</a:t>
            </a:r>
            <a:r>
              <a:rPr lang="ja-JP" altLang="en-US" sz="1400">
                <a:solidFill>
                  <a:srgbClr val="404040">
                    <a:lumMod val="50000"/>
                  </a:srgbClr>
                </a:solidFill>
                <a:latin typeface="メイリオ" panose="020B0604030504040204" pitchFamily="50" charset="-128"/>
              </a:rPr>
              <a:t>、</a:t>
            </a:r>
            <a:r>
              <a:rPr lang="en-US" altLang="ja-JP" sz="1400">
                <a:solidFill>
                  <a:srgbClr val="404040">
                    <a:lumMod val="50000"/>
                  </a:srgbClr>
                </a:solidFill>
                <a:latin typeface="メイリオ" panose="020B0604030504040204" pitchFamily="50" charset="-128"/>
              </a:rPr>
              <a:t>13:00〜17:30</a:t>
            </a:r>
          </a:p>
          <a:p>
            <a:pPr algn="ctr"/>
            <a:r>
              <a:rPr lang="en-US" altLang="ja-JP" sz="1000">
                <a:solidFill>
                  <a:srgbClr val="404040">
                    <a:lumMod val="50000"/>
                  </a:srgbClr>
                </a:solidFill>
                <a:latin typeface="メイリオ" panose="020B0604030504040204" pitchFamily="50" charset="-128"/>
              </a:rPr>
              <a:t>※</a:t>
            </a:r>
            <a:r>
              <a:rPr lang="ja-JP" altLang="en-US" sz="1000">
                <a:solidFill>
                  <a:srgbClr val="404040">
                    <a:lumMod val="50000"/>
                  </a:srgbClr>
                </a:solidFill>
                <a:latin typeface="メイリオ" panose="020B0604030504040204" pitchFamily="50" charset="-128"/>
              </a:rPr>
              <a:t>祝日・年末年始除く</a:t>
            </a:r>
          </a:p>
        </p:txBody>
      </p:sp>
      <p:sp>
        <p:nvSpPr>
          <p:cNvPr id="9" name="フローチャート: 端子 8">
            <a:hlinkClick r:id="rId2"/>
            <a:extLst>
              <a:ext uri="{FF2B5EF4-FFF2-40B4-BE49-F238E27FC236}">
                <a16:creationId xmlns:a16="http://schemas.microsoft.com/office/drawing/2014/main" id="{9811F99D-518E-9A76-082E-8B45C167F01B}"/>
              </a:ext>
            </a:extLst>
          </p:cNvPr>
          <p:cNvSpPr/>
          <p:nvPr/>
        </p:nvSpPr>
        <p:spPr>
          <a:xfrm>
            <a:off x="7235713" y="3179151"/>
            <a:ext cx="2713372" cy="586408"/>
          </a:xfrm>
          <a:prstGeom prst="flowChartTerminator">
            <a:avLst/>
          </a:prstGeom>
          <a:solidFill>
            <a:srgbClr val="E95E78"/>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a:defRPr/>
            </a:pPr>
            <a:r>
              <a:rPr kumimoji="0" lang="ja-JP" altLang="en-US" sz="1400" b="1" kern="0">
                <a:solidFill>
                  <a:srgbClr val="FFFFFF"/>
                </a:solidFill>
                <a:latin typeface="メイリオ" panose="020B0604030504040204" pitchFamily="50" charset="-128"/>
              </a:rPr>
              <a:t>お問合せフォーム　➡</a:t>
            </a:r>
          </a:p>
        </p:txBody>
      </p:sp>
      <p:sp>
        <p:nvSpPr>
          <p:cNvPr id="10" name="フローチャート: 端子 9">
            <a:hlinkClick r:id="rId3"/>
            <a:extLst>
              <a:ext uri="{FF2B5EF4-FFF2-40B4-BE49-F238E27FC236}">
                <a16:creationId xmlns:a16="http://schemas.microsoft.com/office/drawing/2014/main" id="{BF37E5F9-B2AC-6213-52E4-B79445AAC499}"/>
              </a:ext>
            </a:extLst>
          </p:cNvPr>
          <p:cNvSpPr/>
          <p:nvPr/>
        </p:nvSpPr>
        <p:spPr>
          <a:xfrm>
            <a:off x="7235701" y="4866958"/>
            <a:ext cx="2713383" cy="586408"/>
          </a:xfrm>
          <a:prstGeom prst="flowChartTerminator">
            <a:avLst/>
          </a:prstGeom>
          <a:solidFill>
            <a:srgbClr val="E95E78"/>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a:defRPr/>
            </a:pPr>
            <a:r>
              <a:rPr kumimoji="0" lang="ja-JP" altLang="en-US" sz="1400" b="1" kern="0">
                <a:solidFill>
                  <a:srgbClr val="FFFFFF"/>
                </a:solidFill>
                <a:latin typeface="メイリオ" panose="020B0604030504040204" pitchFamily="50" charset="-128"/>
              </a:rPr>
              <a:t>お問合せフォーム　➡</a:t>
            </a:r>
          </a:p>
        </p:txBody>
      </p:sp>
      <p:sp>
        <p:nvSpPr>
          <p:cNvPr id="11" name="正方形/長方形 10">
            <a:extLst>
              <a:ext uri="{FF2B5EF4-FFF2-40B4-BE49-F238E27FC236}">
                <a16:creationId xmlns:a16="http://schemas.microsoft.com/office/drawing/2014/main" id="{17CDF252-3F9D-8CB9-55AD-1BDEE3765B32}"/>
              </a:ext>
            </a:extLst>
          </p:cNvPr>
          <p:cNvSpPr/>
          <p:nvPr/>
        </p:nvSpPr>
        <p:spPr>
          <a:xfrm>
            <a:off x="2156790" y="4477099"/>
            <a:ext cx="8150087" cy="1287350"/>
          </a:xfrm>
          <a:prstGeom prst="rect">
            <a:avLst/>
          </a:prstGeom>
          <a:noFill/>
          <a:ln w="38100" cap="flat" cmpd="sng" algn="ctr">
            <a:solidFill>
              <a:srgbClr val="0070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cxnSp>
        <p:nvCxnSpPr>
          <p:cNvPr id="12" name="直線コネクタ 11">
            <a:extLst>
              <a:ext uri="{FF2B5EF4-FFF2-40B4-BE49-F238E27FC236}">
                <a16:creationId xmlns:a16="http://schemas.microsoft.com/office/drawing/2014/main" id="{8665F13D-9861-DAD4-481C-D2474AD687E0}"/>
              </a:ext>
            </a:extLst>
          </p:cNvPr>
          <p:cNvCxnSpPr>
            <a:cxnSpLocks/>
          </p:cNvCxnSpPr>
          <p:nvPr/>
        </p:nvCxnSpPr>
        <p:spPr>
          <a:xfrm>
            <a:off x="5752254" y="2041431"/>
            <a:ext cx="0" cy="1724128"/>
          </a:xfrm>
          <a:prstGeom prst="line">
            <a:avLst/>
          </a:prstGeom>
          <a:noFill/>
          <a:ln w="38100" cap="flat" cmpd="sng" algn="ctr">
            <a:solidFill>
              <a:srgbClr val="1992D3"/>
            </a:solidFill>
            <a:prstDash val="solid"/>
            <a:miter lim="800000"/>
          </a:ln>
          <a:effectLst/>
        </p:spPr>
      </p:cxnSp>
      <p:cxnSp>
        <p:nvCxnSpPr>
          <p:cNvPr id="13" name="直線コネクタ 12">
            <a:extLst>
              <a:ext uri="{FF2B5EF4-FFF2-40B4-BE49-F238E27FC236}">
                <a16:creationId xmlns:a16="http://schemas.microsoft.com/office/drawing/2014/main" id="{069867F6-7499-947A-87A1-7E886C3131A1}"/>
              </a:ext>
            </a:extLst>
          </p:cNvPr>
          <p:cNvCxnSpPr>
            <a:cxnSpLocks/>
          </p:cNvCxnSpPr>
          <p:nvPr/>
        </p:nvCxnSpPr>
        <p:spPr>
          <a:xfrm>
            <a:off x="5752253" y="4739634"/>
            <a:ext cx="0" cy="829390"/>
          </a:xfrm>
          <a:prstGeom prst="line">
            <a:avLst/>
          </a:prstGeom>
          <a:noFill/>
          <a:ln w="38100" cap="flat" cmpd="sng" algn="ctr">
            <a:solidFill>
              <a:srgbClr val="1992D3"/>
            </a:solidFill>
            <a:prstDash val="solid"/>
            <a:miter lim="800000"/>
          </a:ln>
          <a:effectLst/>
        </p:spPr>
      </p:cxnSp>
      <p:pic>
        <p:nvPicPr>
          <p:cNvPr id="14" name="グラフィックス 13">
            <a:extLst>
              <a:ext uri="{FF2B5EF4-FFF2-40B4-BE49-F238E27FC236}">
                <a16:creationId xmlns:a16="http://schemas.microsoft.com/office/drawing/2014/main" id="{E6C6A16F-7884-3DFF-1F7A-4F2C4D927A12}"/>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096000" y="2519850"/>
            <a:ext cx="813089" cy="813089"/>
          </a:xfrm>
          <a:prstGeom prst="rect">
            <a:avLst/>
          </a:prstGeom>
        </p:spPr>
      </p:pic>
      <p:pic>
        <p:nvPicPr>
          <p:cNvPr id="15" name="グラフィックス 14">
            <a:extLst>
              <a:ext uri="{FF2B5EF4-FFF2-40B4-BE49-F238E27FC236}">
                <a16:creationId xmlns:a16="http://schemas.microsoft.com/office/drawing/2014/main" id="{2DE45334-CC72-5E39-2E5A-371B8E69E593}"/>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110655" y="4761119"/>
            <a:ext cx="807905" cy="807905"/>
          </a:xfrm>
          <a:prstGeom prst="rect">
            <a:avLst/>
          </a:prstGeom>
        </p:spPr>
      </p:pic>
    </p:spTree>
    <p:extLst>
      <p:ext uri="{BB962C8B-B14F-4D97-AF65-F5344CB8AC3E}">
        <p14:creationId xmlns:p14="http://schemas.microsoft.com/office/powerpoint/2010/main" val="3785672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0F87F1A-368D-A40C-EFDF-85AD3992455C}"/>
              </a:ext>
            </a:extLst>
          </p:cNvPr>
          <p:cNvSpPr>
            <a:spLocks noGrp="1"/>
          </p:cNvSpPr>
          <p:nvPr>
            <p:ph type="sldNum" sz="quarter" idx="12"/>
          </p:nvPr>
        </p:nvSpPr>
        <p:spPr/>
        <p:txBody>
          <a:bodyPr/>
          <a:lstStyle/>
          <a:p>
            <a:fld id="{7A90AA29-0695-C846-8DEC-91DC44232E73}" type="slidenum">
              <a:rPr lang="ja-JP" altLang="en-US" smtClean="0"/>
              <a:pPr/>
              <a:t>14</a:t>
            </a:fld>
            <a:endParaRPr lang="ja-JP" altLang="en-US"/>
          </a:p>
        </p:txBody>
      </p:sp>
      <p:sp>
        <p:nvSpPr>
          <p:cNvPr id="3" name="タイトル 2">
            <a:extLst>
              <a:ext uri="{FF2B5EF4-FFF2-40B4-BE49-F238E27FC236}">
                <a16:creationId xmlns:a16="http://schemas.microsoft.com/office/drawing/2014/main" id="{04DB3F53-260A-031A-B5A8-5B25F6295F2D}"/>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よくあるご質問①</a:t>
            </a:r>
          </a:p>
        </p:txBody>
      </p:sp>
      <p:sp>
        <p:nvSpPr>
          <p:cNvPr id="5" name="Q0">
            <a:extLst>
              <a:ext uri="{FF2B5EF4-FFF2-40B4-BE49-F238E27FC236}">
                <a16:creationId xmlns:a16="http://schemas.microsoft.com/office/drawing/2014/main" id="{D1BA5102-1418-32C9-468E-43E74FA527FC}"/>
              </a:ext>
            </a:extLst>
          </p:cNvPr>
          <p:cNvSpPr>
            <a:spLocks noGrp="1"/>
          </p:cNvSpPr>
          <p:nvPr/>
        </p:nvSpPr>
        <p:spPr>
          <a:xfrm>
            <a:off x="323856" y="1241120"/>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なぜパッケージ版を終了するのですか？</a:t>
            </a:r>
          </a:p>
        </p:txBody>
      </p:sp>
      <p:sp>
        <p:nvSpPr>
          <p:cNvPr id="6" name="A0">
            <a:extLst>
              <a:ext uri="{FF2B5EF4-FFF2-40B4-BE49-F238E27FC236}">
                <a16:creationId xmlns:a16="http://schemas.microsoft.com/office/drawing/2014/main" id="{FB8DBD69-2690-5CA6-09A6-F92B45CEABFE}"/>
              </a:ext>
            </a:extLst>
          </p:cNvPr>
          <p:cNvSpPr txBox="1"/>
          <p:nvPr/>
        </p:nvSpPr>
        <p:spPr>
          <a:xfrm>
            <a:off x="323856" y="1640595"/>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パッケージ版「サイボウズ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」は、</a:t>
            </a:r>
            <a:r>
              <a:rPr lang="en-US" altLang="ja-JP" sz="1000">
                <a:solidFill>
                  <a:schemeClr val="tx1">
                    <a:lumMod val="50000"/>
                  </a:schemeClr>
                </a:solidFill>
                <a:latin typeface="メイリオ"/>
              </a:rPr>
              <a:t>1997</a:t>
            </a:r>
            <a:r>
              <a:rPr lang="ja-JP" altLang="en-US" sz="1000">
                <a:solidFill>
                  <a:schemeClr val="tx1">
                    <a:lumMod val="50000"/>
                  </a:schemeClr>
                </a:solidFill>
                <a:latin typeface="メイリオ"/>
              </a:rPr>
              <a:t>年以降開発を継続してまいりましたが、今後長期にわたってご提供していくためのメンテナンスにはこれまで以上の膨大なリソース・コストを要すると見込んでおります。一方で近年、社会的なクラウドサービスの普及に伴い、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においても、多くのお客様にクラウド版をご利用いただいております。</a:t>
            </a:r>
          </a:p>
          <a:p>
            <a:pPr defTabSz="914377"/>
            <a:r>
              <a:rPr lang="ja-JP" altLang="en-US" sz="1000">
                <a:solidFill>
                  <a:schemeClr val="tx1">
                    <a:lumMod val="50000"/>
                  </a:schemeClr>
                </a:solidFill>
                <a:latin typeface="メイリオ"/>
              </a:rPr>
              <a:t>引き続きより価値の高いサイボウズ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をご提供していくため、クラウド版に経営資源を集中し、パッケージ版を終了させていただくことを決断しました。</a:t>
            </a:r>
          </a:p>
        </p:txBody>
      </p:sp>
      <p:sp>
        <p:nvSpPr>
          <p:cNvPr id="7" name="Q0">
            <a:extLst>
              <a:ext uri="{FF2B5EF4-FFF2-40B4-BE49-F238E27FC236}">
                <a16:creationId xmlns:a16="http://schemas.microsoft.com/office/drawing/2014/main" id="{0D712B01-572C-6DD0-DA4C-2AE424857FA2}"/>
              </a:ext>
            </a:extLst>
          </p:cNvPr>
          <p:cNvSpPr>
            <a:spLocks noGrp="1"/>
          </p:cNvSpPr>
          <p:nvPr/>
        </p:nvSpPr>
        <p:spPr>
          <a:xfrm>
            <a:off x="323856" y="2506348"/>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2027年9月30日のサポート終了を過ぎると、どうなりますか？</a:t>
            </a:r>
          </a:p>
        </p:txBody>
      </p:sp>
      <p:sp>
        <p:nvSpPr>
          <p:cNvPr id="8" name="A0">
            <a:extLst>
              <a:ext uri="{FF2B5EF4-FFF2-40B4-BE49-F238E27FC236}">
                <a16:creationId xmlns:a16="http://schemas.microsoft.com/office/drawing/2014/main" id="{4D9E3A98-A6A7-AD68-8765-E7080D58F178}"/>
              </a:ext>
            </a:extLst>
          </p:cNvPr>
          <p:cNvSpPr txBox="1"/>
          <p:nvPr/>
        </p:nvSpPr>
        <p:spPr>
          <a:xfrm>
            <a:off x="323856" y="2905823"/>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en-US" altLang="ja-JP" sz="1000">
                <a:solidFill>
                  <a:schemeClr val="tx1">
                    <a:lumMod val="50000"/>
                  </a:schemeClr>
                </a:solidFill>
                <a:latin typeface="メイリオ"/>
              </a:rPr>
              <a:t>2027</a:t>
            </a:r>
            <a:r>
              <a:rPr lang="ja-JP" altLang="en-US" sz="1000">
                <a:solidFill>
                  <a:schemeClr val="tx1">
                    <a:lumMod val="50000"/>
                  </a:schemeClr>
                </a:solidFill>
                <a:latin typeface="メイリオ"/>
              </a:rPr>
              <a:t>年</a:t>
            </a:r>
            <a:r>
              <a:rPr lang="en-US" altLang="ja-JP" sz="1000">
                <a:solidFill>
                  <a:schemeClr val="tx1">
                    <a:lumMod val="50000"/>
                  </a:schemeClr>
                </a:solidFill>
                <a:latin typeface="メイリオ"/>
              </a:rPr>
              <a:t>9</a:t>
            </a:r>
            <a:r>
              <a:rPr lang="ja-JP" altLang="en-US" sz="1000">
                <a:solidFill>
                  <a:schemeClr val="tx1">
                    <a:lumMod val="50000"/>
                  </a:schemeClr>
                </a:solidFill>
                <a:latin typeface="メイリオ"/>
              </a:rPr>
              <a:t>月</a:t>
            </a:r>
            <a:r>
              <a:rPr lang="en-US" altLang="ja-JP" sz="1000">
                <a:solidFill>
                  <a:schemeClr val="tx1">
                    <a:lumMod val="50000"/>
                  </a:schemeClr>
                </a:solidFill>
                <a:latin typeface="メイリオ"/>
              </a:rPr>
              <a:t>30</a:t>
            </a:r>
            <a:r>
              <a:rPr lang="ja-JP" altLang="en-US" sz="1000">
                <a:solidFill>
                  <a:schemeClr val="tx1">
                    <a:lumMod val="50000"/>
                  </a:schemeClr>
                </a:solidFill>
                <a:latin typeface="メイリオ"/>
              </a:rPr>
              <a:t>日以降は、パッケージ版「サイボウズ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」で重篤な脆弱性改修や不具合改修などのメンテナンスを含むすべての開発を終了いたします。また、今後リリースされる新しいサーバーマシンやクライアントマシンの</a:t>
            </a:r>
            <a:r>
              <a:rPr lang="en-US" altLang="ja-JP" sz="1000">
                <a:solidFill>
                  <a:schemeClr val="tx1">
                    <a:lumMod val="50000"/>
                  </a:schemeClr>
                </a:solidFill>
                <a:latin typeface="メイリオ"/>
              </a:rPr>
              <a:t>OS</a:t>
            </a:r>
            <a:r>
              <a:rPr lang="ja-JP" altLang="en-US" sz="1000">
                <a:solidFill>
                  <a:schemeClr val="tx1">
                    <a:lumMod val="50000"/>
                  </a:schemeClr>
                </a:solidFill>
                <a:latin typeface="メイリオ"/>
              </a:rPr>
              <a:t>、</a:t>
            </a:r>
            <a:r>
              <a:rPr lang="en-US" altLang="ja-JP" sz="1000">
                <a:solidFill>
                  <a:schemeClr val="tx1">
                    <a:lumMod val="50000"/>
                  </a:schemeClr>
                </a:solidFill>
                <a:latin typeface="メイリオ"/>
              </a:rPr>
              <a:t>Web</a:t>
            </a:r>
            <a:r>
              <a:rPr lang="ja-JP" altLang="en-US" sz="1000">
                <a:solidFill>
                  <a:schemeClr val="tx1">
                    <a:lumMod val="50000"/>
                  </a:schemeClr>
                </a:solidFill>
                <a:latin typeface="メイリオ"/>
              </a:rPr>
              <a:t>ブラウザ等でパッケージ版「サイボウズ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」がご利用いただけない可能性がありますが、検証や対応は行いません。快適・安全にご利用いただくためにも、クラウド版「サイボウズ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」へ移行いただくことをおすすめします。</a:t>
            </a:r>
          </a:p>
        </p:txBody>
      </p:sp>
      <p:sp>
        <p:nvSpPr>
          <p:cNvPr id="9" name="Q0">
            <a:extLst>
              <a:ext uri="{FF2B5EF4-FFF2-40B4-BE49-F238E27FC236}">
                <a16:creationId xmlns:a16="http://schemas.microsoft.com/office/drawing/2014/main" id="{7121480F-09A2-9C68-B058-23E63AE4BFC9}"/>
              </a:ext>
            </a:extLst>
          </p:cNvPr>
          <p:cNvSpPr>
            <a:spLocks noGrp="1"/>
          </p:cNvSpPr>
          <p:nvPr/>
        </p:nvSpPr>
        <p:spPr>
          <a:xfrm>
            <a:off x="323856" y="3803045"/>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サービスライセンスの有効期限が終了するとどうなりますか？</a:t>
            </a:r>
          </a:p>
        </p:txBody>
      </p:sp>
      <p:sp>
        <p:nvSpPr>
          <p:cNvPr id="10" name="A0">
            <a:extLst>
              <a:ext uri="{FF2B5EF4-FFF2-40B4-BE49-F238E27FC236}">
                <a16:creationId xmlns:a16="http://schemas.microsoft.com/office/drawing/2014/main" id="{45EE612B-8456-D1DF-7D70-CB492520E455}"/>
              </a:ext>
            </a:extLst>
          </p:cNvPr>
          <p:cNvSpPr txBox="1"/>
          <p:nvPr/>
        </p:nvSpPr>
        <p:spPr>
          <a:xfrm>
            <a:off x="323856" y="4202520"/>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サービスライセンスの有効期限終了後は、ワークフロー、報告書、カスタムアプリなどの一部の機能では、データの閲覧や書き出しをすることもできなくなります。サービスライセンスの最終有効期限までにデータの書き出しや移行を完了させてください。詳細は</a:t>
            </a:r>
            <a:r>
              <a:rPr lang="ja-JP" altLang="en-US" sz="1000">
                <a:solidFill>
                  <a:srgbClr val="0070C0"/>
                </a:solidFill>
                <a:latin typeface="メイリオ"/>
                <a:hlinkClick r:id="rId2">
                  <a:extLst>
                    <a:ext uri="{A12FA001-AC4F-418D-AE19-62706E023703}">
                      <ahyp:hlinkClr xmlns:ahyp="http://schemas.microsoft.com/office/drawing/2018/hyperlinkcolor" val="tx"/>
                    </a:ext>
                  </a:extLst>
                </a:hlinkClick>
              </a:rPr>
              <a:t>こちら</a:t>
            </a:r>
            <a:r>
              <a:rPr lang="ja-JP" altLang="en-US" sz="1000">
                <a:solidFill>
                  <a:schemeClr val="tx1">
                    <a:lumMod val="50000"/>
                  </a:schemeClr>
                </a:solidFill>
                <a:latin typeface="メイリオ"/>
              </a:rPr>
              <a:t>のページをご覧ください。</a:t>
            </a:r>
          </a:p>
        </p:txBody>
      </p:sp>
      <p:sp>
        <p:nvSpPr>
          <p:cNvPr id="11" name="Q0">
            <a:extLst>
              <a:ext uri="{FF2B5EF4-FFF2-40B4-BE49-F238E27FC236}">
                <a16:creationId xmlns:a16="http://schemas.microsoft.com/office/drawing/2014/main" id="{3B0CCADC-0EBB-3FFF-0633-B997106789BC}"/>
              </a:ext>
            </a:extLst>
          </p:cNvPr>
          <p:cNvSpPr>
            <a:spLocks noGrp="1"/>
          </p:cNvSpPr>
          <p:nvPr/>
        </p:nvSpPr>
        <p:spPr>
          <a:xfrm>
            <a:off x="329409" y="5030590"/>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継続ライセンスはいつから購入できますか？</a:t>
            </a:r>
          </a:p>
        </p:txBody>
      </p:sp>
      <p:sp>
        <p:nvSpPr>
          <p:cNvPr id="12" name="A0">
            <a:extLst>
              <a:ext uri="{FF2B5EF4-FFF2-40B4-BE49-F238E27FC236}">
                <a16:creationId xmlns:a16="http://schemas.microsoft.com/office/drawing/2014/main" id="{19123FD7-18A6-8C80-3141-D988A5A9ADAD}"/>
              </a:ext>
            </a:extLst>
          </p:cNvPr>
          <p:cNvSpPr txBox="1"/>
          <p:nvPr/>
        </p:nvSpPr>
        <p:spPr>
          <a:xfrm>
            <a:off x="329409" y="5430065"/>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en-US" altLang="ja-JP" sz="1000">
                <a:solidFill>
                  <a:schemeClr val="tx1">
                    <a:lumMod val="50000"/>
                  </a:schemeClr>
                </a:solidFill>
                <a:latin typeface="メイリオ"/>
              </a:rPr>
              <a:t>2021</a:t>
            </a:r>
            <a:r>
              <a:rPr lang="ja-JP" altLang="en-US" sz="1000">
                <a:solidFill>
                  <a:schemeClr val="tx1">
                    <a:lumMod val="50000"/>
                  </a:schemeClr>
                </a:solidFill>
                <a:latin typeface="メイリオ"/>
              </a:rPr>
              <a:t>年</a:t>
            </a:r>
            <a:r>
              <a:rPr lang="en-US" altLang="ja-JP" sz="1000">
                <a:solidFill>
                  <a:schemeClr val="tx1">
                    <a:lumMod val="50000"/>
                  </a:schemeClr>
                </a:solidFill>
                <a:latin typeface="メイリオ"/>
              </a:rPr>
              <a:t>9</a:t>
            </a:r>
            <a:r>
              <a:rPr lang="ja-JP" altLang="en-US" sz="1000">
                <a:solidFill>
                  <a:schemeClr val="tx1">
                    <a:lumMod val="50000"/>
                  </a:schemeClr>
                </a:solidFill>
                <a:latin typeface="メイリオ"/>
              </a:rPr>
              <a:t>月</a:t>
            </a:r>
            <a:r>
              <a:rPr lang="en-US" altLang="ja-JP" sz="1000">
                <a:solidFill>
                  <a:schemeClr val="tx1">
                    <a:lumMod val="50000"/>
                  </a:schemeClr>
                </a:solidFill>
                <a:latin typeface="メイリオ"/>
              </a:rPr>
              <a:t>30</a:t>
            </a:r>
            <a:r>
              <a:rPr lang="ja-JP" altLang="en-US" sz="1000">
                <a:solidFill>
                  <a:schemeClr val="tx1">
                    <a:lumMod val="50000"/>
                  </a:schemeClr>
                </a:solidFill>
                <a:latin typeface="メイリオ"/>
              </a:rPr>
              <a:t>日までは、サービス有効期間中および、サービス有効期間終了後</a:t>
            </a:r>
            <a:r>
              <a:rPr lang="en-US" altLang="ja-JP" sz="1000">
                <a:solidFill>
                  <a:schemeClr val="tx1">
                    <a:lumMod val="50000"/>
                  </a:schemeClr>
                </a:solidFill>
                <a:latin typeface="メイリオ"/>
              </a:rPr>
              <a:t>30</a:t>
            </a:r>
            <a:r>
              <a:rPr lang="ja-JP" altLang="en-US" sz="1000">
                <a:solidFill>
                  <a:schemeClr val="tx1">
                    <a:lumMod val="50000"/>
                  </a:schemeClr>
                </a:solidFill>
                <a:latin typeface="メイリオ"/>
              </a:rPr>
              <a:t>日以内のお客様にご購入いただけます。</a:t>
            </a:r>
            <a:r>
              <a:rPr lang="en-US" altLang="ja-JP" sz="1000">
                <a:solidFill>
                  <a:schemeClr val="tx1">
                    <a:lumMod val="50000"/>
                  </a:schemeClr>
                </a:solidFill>
                <a:latin typeface="メイリオ"/>
              </a:rPr>
              <a:t>2021</a:t>
            </a:r>
            <a:r>
              <a:rPr lang="ja-JP" altLang="en-US" sz="1000">
                <a:solidFill>
                  <a:schemeClr val="tx1">
                    <a:lumMod val="50000"/>
                  </a:schemeClr>
                </a:solidFill>
                <a:latin typeface="メイリオ"/>
              </a:rPr>
              <a:t>年</a:t>
            </a:r>
            <a:r>
              <a:rPr lang="en-US" altLang="ja-JP" sz="1000">
                <a:solidFill>
                  <a:schemeClr val="tx1">
                    <a:lumMod val="50000"/>
                  </a:schemeClr>
                </a:solidFill>
                <a:latin typeface="メイリオ"/>
              </a:rPr>
              <a:t>10</a:t>
            </a:r>
            <a:r>
              <a:rPr lang="ja-JP" altLang="en-US" sz="1000">
                <a:solidFill>
                  <a:schemeClr val="tx1">
                    <a:lumMod val="50000"/>
                  </a:schemeClr>
                </a:solidFill>
                <a:latin typeface="メイリオ"/>
              </a:rPr>
              <a:t>月</a:t>
            </a:r>
            <a:r>
              <a:rPr lang="en-US" altLang="ja-JP" sz="1000">
                <a:solidFill>
                  <a:schemeClr val="tx1">
                    <a:lumMod val="50000"/>
                  </a:schemeClr>
                </a:solidFill>
                <a:latin typeface="メイリオ"/>
              </a:rPr>
              <a:t>1</a:t>
            </a:r>
            <a:r>
              <a:rPr lang="ja-JP" altLang="en-US" sz="1000">
                <a:solidFill>
                  <a:schemeClr val="tx1">
                    <a:lumMod val="50000"/>
                  </a:schemeClr>
                </a:solidFill>
                <a:latin typeface="メイリオ"/>
              </a:rPr>
              <a:t>日以降、サービス有効期限の</a:t>
            </a:r>
            <a:r>
              <a:rPr lang="en-US" altLang="ja-JP" sz="1000">
                <a:solidFill>
                  <a:schemeClr val="tx1">
                    <a:lumMod val="50000"/>
                  </a:schemeClr>
                </a:solidFill>
                <a:latin typeface="メイリオ"/>
              </a:rPr>
              <a:t>3</a:t>
            </a:r>
            <a:r>
              <a:rPr lang="ja-JP" altLang="en-US" sz="1000">
                <a:solidFill>
                  <a:schemeClr val="tx1">
                    <a:lumMod val="50000"/>
                  </a:schemeClr>
                </a:solidFill>
                <a:latin typeface="メイリオ"/>
              </a:rPr>
              <a:t>ヶ月前からのみ、購入できるようになります。</a:t>
            </a:r>
          </a:p>
        </p:txBody>
      </p:sp>
    </p:spTree>
    <p:extLst>
      <p:ext uri="{BB962C8B-B14F-4D97-AF65-F5344CB8AC3E}">
        <p14:creationId xmlns:p14="http://schemas.microsoft.com/office/powerpoint/2010/main" val="153051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B5E035-4F41-7F09-6545-39CFFF9A84D6}"/>
              </a:ext>
            </a:extLst>
          </p:cNvPr>
          <p:cNvSpPr>
            <a:spLocks noGrp="1"/>
          </p:cNvSpPr>
          <p:nvPr>
            <p:ph type="sldNum" sz="quarter" idx="12"/>
          </p:nvPr>
        </p:nvSpPr>
        <p:spPr/>
        <p:txBody>
          <a:bodyPr/>
          <a:lstStyle/>
          <a:p>
            <a:fld id="{7A90AA29-0695-C846-8DEC-91DC44232E73}" type="slidenum">
              <a:rPr lang="ja-JP" altLang="en-US" smtClean="0"/>
              <a:pPr/>
              <a:t>15</a:t>
            </a:fld>
            <a:endParaRPr lang="ja-JP" altLang="en-US"/>
          </a:p>
        </p:txBody>
      </p:sp>
      <p:sp>
        <p:nvSpPr>
          <p:cNvPr id="3" name="タイトル 2">
            <a:extLst>
              <a:ext uri="{FF2B5EF4-FFF2-40B4-BE49-F238E27FC236}">
                <a16:creationId xmlns:a16="http://schemas.microsoft.com/office/drawing/2014/main" id="{F89CF73F-A42F-CC3F-01BA-CD8624B28AB1}"/>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よくあるご質問②</a:t>
            </a:r>
          </a:p>
        </p:txBody>
      </p:sp>
      <p:sp>
        <p:nvSpPr>
          <p:cNvPr id="5" name="Q0">
            <a:extLst>
              <a:ext uri="{FF2B5EF4-FFF2-40B4-BE49-F238E27FC236}">
                <a16:creationId xmlns:a16="http://schemas.microsoft.com/office/drawing/2014/main" id="{D69FCA71-30D7-FC4A-2831-565D1826BC22}"/>
              </a:ext>
            </a:extLst>
          </p:cNvPr>
          <p:cNvSpPr>
            <a:spLocks noGrp="1"/>
          </p:cNvSpPr>
          <p:nvPr/>
        </p:nvSpPr>
        <p:spPr>
          <a:xfrm>
            <a:off x="323856" y="1241120"/>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今後、パッケージ版「サイボウズ </a:t>
            </a:r>
            <a:r>
              <a:rPr lang="en-US" altLang="ja-JP" sz="1400" b="1">
                <a:solidFill>
                  <a:srgbClr val="FFFFFF"/>
                </a:solidFill>
                <a:latin typeface="メイリオ"/>
              </a:rPr>
              <a:t>Office</a:t>
            </a:r>
            <a:r>
              <a:rPr lang="ja-JP" altLang="en-US" sz="1400" b="1">
                <a:solidFill>
                  <a:srgbClr val="FFFFFF"/>
                </a:solidFill>
                <a:latin typeface="メイリオ"/>
              </a:rPr>
              <a:t>」のバージョンアップ予定はありますか？</a:t>
            </a:r>
          </a:p>
        </p:txBody>
      </p:sp>
      <p:sp>
        <p:nvSpPr>
          <p:cNvPr id="6" name="A0">
            <a:extLst>
              <a:ext uri="{FF2B5EF4-FFF2-40B4-BE49-F238E27FC236}">
                <a16:creationId xmlns:a16="http://schemas.microsoft.com/office/drawing/2014/main" id="{A31ABBBA-376B-AB95-12A3-E62DDECECD89}"/>
              </a:ext>
            </a:extLst>
          </p:cNvPr>
          <p:cNvSpPr txBox="1"/>
          <p:nvPr/>
        </p:nvSpPr>
        <p:spPr>
          <a:xfrm>
            <a:off x="323856" y="1640595"/>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en-US" altLang="ja-JP" sz="1000">
                <a:solidFill>
                  <a:schemeClr val="tx1">
                    <a:lumMod val="50000"/>
                  </a:schemeClr>
                </a:solidFill>
                <a:latin typeface="メイリオ"/>
              </a:rPr>
              <a:t>2021</a:t>
            </a:r>
            <a:r>
              <a:rPr lang="ja-JP" altLang="en-US" sz="1000">
                <a:solidFill>
                  <a:schemeClr val="tx1">
                    <a:lumMod val="50000"/>
                  </a:schemeClr>
                </a:solidFill>
                <a:latin typeface="メイリオ"/>
              </a:rPr>
              <a:t>年</a:t>
            </a:r>
            <a:r>
              <a:rPr lang="en-US" altLang="ja-JP" sz="1000">
                <a:solidFill>
                  <a:schemeClr val="tx1">
                    <a:lumMod val="50000"/>
                  </a:schemeClr>
                </a:solidFill>
                <a:latin typeface="メイリオ"/>
              </a:rPr>
              <a:t>9</a:t>
            </a:r>
            <a:r>
              <a:rPr lang="ja-JP" altLang="en-US" sz="1000">
                <a:solidFill>
                  <a:schemeClr val="tx1">
                    <a:lumMod val="50000"/>
                  </a:schemeClr>
                </a:solidFill>
                <a:latin typeface="メイリオ"/>
              </a:rPr>
              <a:t>月</a:t>
            </a:r>
            <a:r>
              <a:rPr lang="en-US" altLang="ja-JP" sz="1000">
                <a:solidFill>
                  <a:schemeClr val="tx1">
                    <a:lumMod val="50000"/>
                  </a:schemeClr>
                </a:solidFill>
                <a:latin typeface="メイリオ"/>
              </a:rPr>
              <a:t>30</a:t>
            </a:r>
            <a:r>
              <a:rPr lang="ja-JP" altLang="en-US" sz="1000">
                <a:solidFill>
                  <a:schemeClr val="tx1">
                    <a:lumMod val="50000"/>
                  </a:schemeClr>
                </a:solidFill>
                <a:latin typeface="メイリオ"/>
              </a:rPr>
              <a:t>日の新規ライセンスの販売終了に伴い、パッケージ版「サイボウズ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」の開発は終了いたします。</a:t>
            </a:r>
            <a:r>
              <a:rPr lang="en-US" altLang="ja-JP" sz="1000">
                <a:solidFill>
                  <a:schemeClr val="tx1">
                    <a:lumMod val="50000"/>
                  </a:schemeClr>
                </a:solidFill>
                <a:latin typeface="メイリオ"/>
              </a:rPr>
              <a:t>2027</a:t>
            </a:r>
            <a:r>
              <a:rPr lang="ja-JP" altLang="en-US" sz="1000">
                <a:solidFill>
                  <a:schemeClr val="tx1">
                    <a:lumMod val="50000"/>
                  </a:schemeClr>
                </a:solidFill>
                <a:latin typeface="メイリオ"/>
              </a:rPr>
              <a:t>年</a:t>
            </a:r>
            <a:r>
              <a:rPr lang="en-US" altLang="ja-JP" sz="1000">
                <a:solidFill>
                  <a:schemeClr val="tx1">
                    <a:lumMod val="50000"/>
                  </a:schemeClr>
                </a:solidFill>
                <a:latin typeface="メイリオ"/>
              </a:rPr>
              <a:t>9</a:t>
            </a:r>
            <a:r>
              <a:rPr lang="ja-JP" altLang="en-US" sz="1000">
                <a:solidFill>
                  <a:schemeClr val="tx1">
                    <a:lumMod val="50000"/>
                  </a:schemeClr>
                </a:solidFill>
                <a:latin typeface="メイリオ"/>
              </a:rPr>
              <a:t>月</a:t>
            </a:r>
            <a:r>
              <a:rPr lang="en-US" altLang="ja-JP" sz="1000">
                <a:solidFill>
                  <a:schemeClr val="tx1">
                    <a:lumMod val="50000"/>
                  </a:schemeClr>
                </a:solidFill>
                <a:latin typeface="メイリオ"/>
              </a:rPr>
              <a:t>30</a:t>
            </a:r>
            <a:r>
              <a:rPr lang="ja-JP" altLang="en-US" sz="1000">
                <a:solidFill>
                  <a:schemeClr val="tx1">
                    <a:lumMod val="50000"/>
                  </a:schemeClr>
                </a:solidFill>
                <a:latin typeface="メイリオ"/>
              </a:rPr>
              <a:t>日のサポート終了まで、原則として、パッケージ版での機能追加を伴うリリースは実施いたしません。製品に重篤な不具合が発見された場合は対応いたします。クラウド版「サイボウズ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」につきましては、今後も機能追加を伴うリリースを継続的に行ってまいります。</a:t>
            </a:r>
          </a:p>
        </p:txBody>
      </p:sp>
      <p:sp>
        <p:nvSpPr>
          <p:cNvPr id="7" name="Q0">
            <a:extLst>
              <a:ext uri="{FF2B5EF4-FFF2-40B4-BE49-F238E27FC236}">
                <a16:creationId xmlns:a16="http://schemas.microsoft.com/office/drawing/2014/main" id="{5462F470-30C9-678B-F0B5-F6084DB19F7A}"/>
              </a:ext>
            </a:extLst>
          </p:cNvPr>
          <p:cNvSpPr>
            <a:spLocks noGrp="1"/>
          </p:cNvSpPr>
          <p:nvPr/>
        </p:nvSpPr>
        <p:spPr>
          <a:xfrm>
            <a:off x="323856" y="2506348"/>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パッケージ版とクラウド版の違いは何ですか？</a:t>
            </a:r>
          </a:p>
        </p:txBody>
      </p:sp>
      <p:sp>
        <p:nvSpPr>
          <p:cNvPr id="8" name="A0">
            <a:extLst>
              <a:ext uri="{FF2B5EF4-FFF2-40B4-BE49-F238E27FC236}">
                <a16:creationId xmlns:a16="http://schemas.microsoft.com/office/drawing/2014/main" id="{1CC697CD-F9AA-DE4E-1D1A-78ACDED63264}"/>
              </a:ext>
            </a:extLst>
          </p:cNvPr>
          <p:cNvSpPr txBox="1"/>
          <p:nvPr/>
        </p:nvSpPr>
        <p:spPr>
          <a:xfrm>
            <a:off x="323856" y="2905823"/>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パッケージ版はお持ちのサーバー上に「サイボウズ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」をインストールすることでご利用いただけます。クラウド版はブラウザを利用し、インターネット環境から手軽に登録・利用開始ができます。詳細の違いは</a:t>
            </a:r>
            <a:r>
              <a:rPr lang="ja-JP" altLang="en-US" sz="1000">
                <a:solidFill>
                  <a:srgbClr val="0070C0"/>
                </a:solidFill>
                <a:latin typeface="メイリオ"/>
                <a:hlinkClick r:id="rId2">
                  <a:extLst>
                    <a:ext uri="{A12FA001-AC4F-418D-AE19-62706E023703}">
                      <ahyp:hlinkClr xmlns:ahyp="http://schemas.microsoft.com/office/drawing/2018/hyperlinkcolor" val="tx"/>
                    </a:ext>
                  </a:extLst>
                </a:hlinkClick>
              </a:rPr>
              <a:t>こちら</a:t>
            </a:r>
            <a:r>
              <a:rPr lang="ja-JP" altLang="en-US" sz="1000">
                <a:solidFill>
                  <a:schemeClr val="tx1">
                    <a:lumMod val="50000"/>
                  </a:schemeClr>
                </a:solidFill>
                <a:latin typeface="メイリオ"/>
              </a:rPr>
              <a:t>のページの資料にてご確認ください。</a:t>
            </a:r>
          </a:p>
        </p:txBody>
      </p:sp>
      <p:sp>
        <p:nvSpPr>
          <p:cNvPr id="9" name="Q0">
            <a:extLst>
              <a:ext uri="{FF2B5EF4-FFF2-40B4-BE49-F238E27FC236}">
                <a16:creationId xmlns:a16="http://schemas.microsoft.com/office/drawing/2014/main" id="{E1CD1660-BF49-2CA8-BB17-97808552007C}"/>
              </a:ext>
            </a:extLst>
          </p:cNvPr>
          <p:cNvSpPr>
            <a:spLocks noGrp="1"/>
          </p:cNvSpPr>
          <p:nvPr/>
        </p:nvSpPr>
        <p:spPr>
          <a:xfrm>
            <a:off x="323856" y="3803045"/>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クラウド版へのデータ移行方法を教えてください。</a:t>
            </a:r>
          </a:p>
        </p:txBody>
      </p:sp>
      <p:sp>
        <p:nvSpPr>
          <p:cNvPr id="10" name="A0">
            <a:extLst>
              <a:ext uri="{FF2B5EF4-FFF2-40B4-BE49-F238E27FC236}">
                <a16:creationId xmlns:a16="http://schemas.microsoft.com/office/drawing/2014/main" id="{9C838E5C-0209-D00D-4CF3-67B6C523FD25}"/>
              </a:ext>
            </a:extLst>
          </p:cNvPr>
          <p:cNvSpPr txBox="1"/>
          <p:nvPr/>
        </p:nvSpPr>
        <p:spPr>
          <a:xfrm>
            <a:off x="323856" y="4202520"/>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パッケージ版「サイボウズ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」バージョン </a:t>
            </a:r>
            <a:r>
              <a:rPr lang="en-US" altLang="ja-JP" sz="1000">
                <a:solidFill>
                  <a:schemeClr val="tx1">
                    <a:lumMod val="50000"/>
                  </a:schemeClr>
                </a:solidFill>
                <a:latin typeface="メイリオ"/>
              </a:rPr>
              <a:t>6 </a:t>
            </a:r>
            <a:r>
              <a:rPr lang="ja-JP" altLang="en-US" sz="1000">
                <a:solidFill>
                  <a:schemeClr val="tx1">
                    <a:lumMod val="50000"/>
                  </a:schemeClr>
                </a:solidFill>
                <a:latin typeface="メイリオ"/>
              </a:rPr>
              <a:t>以降をご利用の場合、パッケージ版にあるデータをクラウド版に移行することができます。ご利用中のパッケージ版からクラウド版への移行方法については、</a:t>
            </a:r>
            <a:r>
              <a:rPr lang="ja-JP" altLang="en-US" sz="1000">
                <a:solidFill>
                  <a:srgbClr val="0070C0"/>
                </a:solidFill>
                <a:latin typeface="メイリオ"/>
                <a:hlinkClick r:id="rId3">
                  <a:extLst>
                    <a:ext uri="{A12FA001-AC4F-418D-AE19-62706E023703}">
                      <ahyp:hlinkClr xmlns:ahyp="http://schemas.microsoft.com/office/drawing/2018/hyperlinkcolor" val="tx"/>
                    </a:ext>
                  </a:extLst>
                </a:hlinkClick>
              </a:rPr>
              <a:t>こちら</a:t>
            </a:r>
            <a:r>
              <a:rPr lang="ja-JP" altLang="en-US" sz="1000">
                <a:solidFill>
                  <a:schemeClr val="tx1">
                    <a:lumMod val="50000"/>
                  </a:schemeClr>
                </a:solidFill>
                <a:latin typeface="メイリオ"/>
              </a:rPr>
              <a:t>のページをご覧ください。なお、クラウド版へデータを移行するツールは、</a:t>
            </a:r>
            <a:r>
              <a:rPr lang="en-US" altLang="ja-JP" sz="1000">
                <a:solidFill>
                  <a:schemeClr val="tx1">
                    <a:lumMod val="50000"/>
                  </a:schemeClr>
                </a:solidFill>
                <a:latin typeface="メイリオ"/>
              </a:rPr>
              <a:t>2027</a:t>
            </a:r>
            <a:r>
              <a:rPr lang="ja-JP" altLang="en-US" sz="1000">
                <a:solidFill>
                  <a:schemeClr val="tx1">
                    <a:lumMod val="50000"/>
                  </a:schemeClr>
                </a:solidFill>
                <a:latin typeface="メイリオ"/>
              </a:rPr>
              <a:t>年</a:t>
            </a:r>
            <a:r>
              <a:rPr lang="en-US" altLang="ja-JP" sz="1000">
                <a:solidFill>
                  <a:schemeClr val="tx1">
                    <a:lumMod val="50000"/>
                  </a:schemeClr>
                </a:solidFill>
                <a:latin typeface="メイリオ"/>
              </a:rPr>
              <a:t>12</a:t>
            </a:r>
            <a:r>
              <a:rPr lang="ja-JP" altLang="en-US" sz="1000">
                <a:solidFill>
                  <a:schemeClr val="tx1">
                    <a:lumMod val="50000"/>
                  </a:schemeClr>
                </a:solidFill>
                <a:latin typeface="メイリオ"/>
              </a:rPr>
              <a:t>月</a:t>
            </a:r>
            <a:r>
              <a:rPr lang="en-US" altLang="ja-JP" sz="1000">
                <a:solidFill>
                  <a:schemeClr val="tx1">
                    <a:lumMod val="50000"/>
                  </a:schemeClr>
                </a:solidFill>
                <a:latin typeface="メイリオ"/>
              </a:rPr>
              <a:t>31日（</a:t>
            </a:r>
            <a:r>
              <a:rPr lang="ja-JP" altLang="en-US" sz="1000">
                <a:solidFill>
                  <a:schemeClr val="tx1">
                    <a:lumMod val="50000"/>
                  </a:schemeClr>
                </a:solidFill>
                <a:latin typeface="メイリオ"/>
              </a:rPr>
              <a:t>金</a:t>
            </a:r>
            <a:r>
              <a:rPr lang="en-US" altLang="ja-JP" sz="1000">
                <a:solidFill>
                  <a:schemeClr val="tx1">
                    <a:lumMod val="50000"/>
                  </a:schemeClr>
                </a:solidFill>
                <a:latin typeface="メイリオ"/>
              </a:rPr>
              <a:t>）</a:t>
            </a:r>
            <a:r>
              <a:rPr lang="ja-JP" altLang="en-US" sz="1000">
                <a:solidFill>
                  <a:schemeClr val="tx1">
                    <a:lumMod val="50000"/>
                  </a:schemeClr>
                </a:solidFill>
                <a:latin typeface="メイリオ"/>
              </a:rPr>
              <a:t>に終了いたします。ツール提供終了後は、ツールによる移行ができなくなります。ご注意ください。</a:t>
            </a:r>
          </a:p>
        </p:txBody>
      </p:sp>
      <p:sp>
        <p:nvSpPr>
          <p:cNvPr id="11" name="Q0">
            <a:extLst>
              <a:ext uri="{FF2B5EF4-FFF2-40B4-BE49-F238E27FC236}">
                <a16:creationId xmlns:a16="http://schemas.microsoft.com/office/drawing/2014/main" id="{7D051DE3-CE47-C6D9-D1C7-E9EC21342937}"/>
              </a:ext>
            </a:extLst>
          </p:cNvPr>
          <p:cNvSpPr>
            <a:spLocks noGrp="1"/>
          </p:cNvSpPr>
          <p:nvPr/>
        </p:nvSpPr>
        <p:spPr>
          <a:xfrm>
            <a:off x="329409" y="5030590"/>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クラウド版への移行作業を委託することはできますか？</a:t>
            </a:r>
          </a:p>
        </p:txBody>
      </p:sp>
      <p:sp>
        <p:nvSpPr>
          <p:cNvPr id="12" name="A0">
            <a:extLst>
              <a:ext uri="{FF2B5EF4-FFF2-40B4-BE49-F238E27FC236}">
                <a16:creationId xmlns:a16="http://schemas.microsoft.com/office/drawing/2014/main" id="{7C9F29B0-96B4-0FE4-9A4E-F75FC6CAF2CE}"/>
              </a:ext>
            </a:extLst>
          </p:cNvPr>
          <p:cNvSpPr txBox="1"/>
          <p:nvPr/>
        </p:nvSpPr>
        <p:spPr>
          <a:xfrm>
            <a:off x="329409" y="5430065"/>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データ移行作業は、パートナー企業へ委託することも可能です。</a:t>
            </a:r>
            <a:r>
              <a:rPr lang="ja-JP" altLang="en-US" sz="1000">
                <a:solidFill>
                  <a:srgbClr val="0070C0"/>
                </a:solidFill>
                <a:latin typeface="メイリオ"/>
                <a:hlinkClick r:id="rId4">
                  <a:extLst>
                    <a:ext uri="{A12FA001-AC4F-418D-AE19-62706E023703}">
                      <ahyp:hlinkClr xmlns:ahyp="http://schemas.microsoft.com/office/drawing/2018/hyperlinkcolor" val="tx"/>
                    </a:ext>
                  </a:extLst>
                </a:hlinkClick>
              </a:rPr>
              <a:t>こちら</a:t>
            </a:r>
            <a:r>
              <a:rPr lang="ja-JP" altLang="en-US" sz="1000">
                <a:solidFill>
                  <a:schemeClr val="tx1">
                    <a:lumMod val="50000"/>
                  </a:schemeClr>
                </a:solidFill>
                <a:latin typeface="メイリオ"/>
              </a:rPr>
              <a:t>のページよりお問い合わせください。</a:t>
            </a:r>
          </a:p>
          <a:p>
            <a:pPr defTabSz="914377"/>
            <a:r>
              <a:rPr lang="ja-JP" altLang="en-US" sz="1000">
                <a:solidFill>
                  <a:schemeClr val="tx1">
                    <a:lumMod val="50000"/>
                  </a:schemeClr>
                </a:solidFill>
                <a:latin typeface="メイリオ"/>
              </a:rPr>
              <a:t>　  </a:t>
            </a:r>
            <a:r>
              <a:rPr lang="en-US" altLang="ja-JP" sz="1000">
                <a:solidFill>
                  <a:schemeClr val="tx1">
                    <a:lumMod val="50000"/>
                  </a:schemeClr>
                </a:solidFill>
                <a:latin typeface="メイリオ"/>
              </a:rPr>
              <a:t>※</a:t>
            </a:r>
            <a:r>
              <a:rPr lang="ja-JP" altLang="en-US" sz="1000">
                <a:solidFill>
                  <a:schemeClr val="tx1">
                    <a:lumMod val="50000"/>
                  </a:schemeClr>
                </a:solidFill>
                <a:latin typeface="メイリオ"/>
              </a:rPr>
              <a:t>パッケージ版サイボウズ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を購入された販売店へご相談ください。</a:t>
            </a:r>
          </a:p>
        </p:txBody>
      </p:sp>
    </p:spTree>
    <p:extLst>
      <p:ext uri="{BB962C8B-B14F-4D97-AF65-F5344CB8AC3E}">
        <p14:creationId xmlns:p14="http://schemas.microsoft.com/office/powerpoint/2010/main" val="2338683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FF8D2AD-048B-1DAA-B569-FAA8D931ABFF}"/>
              </a:ext>
            </a:extLst>
          </p:cNvPr>
          <p:cNvSpPr>
            <a:spLocks noGrp="1"/>
          </p:cNvSpPr>
          <p:nvPr>
            <p:ph type="sldNum" sz="quarter" idx="12"/>
          </p:nvPr>
        </p:nvSpPr>
        <p:spPr/>
        <p:txBody>
          <a:bodyPr/>
          <a:lstStyle/>
          <a:p>
            <a:fld id="{7A90AA29-0695-C846-8DEC-91DC44232E73}" type="slidenum">
              <a:rPr lang="ja-JP" altLang="en-US" smtClean="0"/>
              <a:pPr/>
              <a:t>16</a:t>
            </a:fld>
            <a:endParaRPr lang="ja-JP" altLang="en-US"/>
          </a:p>
        </p:txBody>
      </p:sp>
      <p:sp>
        <p:nvSpPr>
          <p:cNvPr id="3" name="タイトル 2">
            <a:extLst>
              <a:ext uri="{FF2B5EF4-FFF2-40B4-BE49-F238E27FC236}">
                <a16:creationId xmlns:a16="http://schemas.microsoft.com/office/drawing/2014/main" id="{64B09CEC-75F6-4F54-274D-8DCF4A6F21A5}"/>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よくあるご質問③</a:t>
            </a:r>
          </a:p>
        </p:txBody>
      </p:sp>
      <p:sp>
        <p:nvSpPr>
          <p:cNvPr id="5" name="Q0">
            <a:extLst>
              <a:ext uri="{FF2B5EF4-FFF2-40B4-BE49-F238E27FC236}">
                <a16:creationId xmlns:a16="http://schemas.microsoft.com/office/drawing/2014/main" id="{3A3B56A4-DF2C-1479-FDED-8BFF10AC0964}"/>
              </a:ext>
            </a:extLst>
          </p:cNvPr>
          <p:cNvSpPr>
            <a:spLocks noGrp="1"/>
          </p:cNvSpPr>
          <p:nvPr/>
        </p:nvSpPr>
        <p:spPr>
          <a:xfrm>
            <a:off x="323856" y="1241120"/>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レンタルサーバー・ホスティングで「サイボウズ </a:t>
            </a:r>
            <a:r>
              <a:rPr lang="en-US" altLang="ja-JP" sz="1400" b="1">
                <a:solidFill>
                  <a:srgbClr val="FFFFFF"/>
                </a:solidFill>
                <a:latin typeface="メイリオ"/>
              </a:rPr>
              <a:t>Office</a:t>
            </a:r>
            <a:r>
              <a:rPr lang="ja-JP" altLang="en-US" sz="1400" b="1">
                <a:solidFill>
                  <a:srgbClr val="FFFFFF"/>
                </a:solidFill>
                <a:latin typeface="メイリオ"/>
              </a:rPr>
              <a:t>」を利用している場合はどうしたら良いですか？</a:t>
            </a:r>
          </a:p>
        </p:txBody>
      </p:sp>
      <p:sp>
        <p:nvSpPr>
          <p:cNvPr id="6" name="A0">
            <a:extLst>
              <a:ext uri="{FF2B5EF4-FFF2-40B4-BE49-F238E27FC236}">
                <a16:creationId xmlns:a16="http://schemas.microsoft.com/office/drawing/2014/main" id="{30F2A947-BDEA-408A-D3A6-9A48F2260E59}"/>
              </a:ext>
            </a:extLst>
          </p:cNvPr>
          <p:cNvSpPr txBox="1"/>
          <p:nvPr/>
        </p:nvSpPr>
        <p:spPr>
          <a:xfrm>
            <a:off x="323856" y="1640595"/>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サーバーで操作権限がある場合は、レンタルサーバーやホスティングの環境から移行ツールを実行してください。実行権限がない場合、お客様のローカル環境にサイボウズ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を構築して移行を実施してください。詳細は</a:t>
            </a:r>
            <a:r>
              <a:rPr lang="ja-JP" altLang="en-US" sz="1000">
                <a:solidFill>
                  <a:srgbClr val="0070C0"/>
                </a:solidFill>
                <a:latin typeface="メイリオ"/>
                <a:hlinkClick r:id="rId2">
                  <a:extLst>
                    <a:ext uri="{A12FA001-AC4F-418D-AE19-62706E023703}">
                      <ahyp:hlinkClr xmlns:ahyp="http://schemas.microsoft.com/office/drawing/2018/hyperlinkcolor" val="tx"/>
                    </a:ext>
                  </a:extLst>
                </a:hlinkClick>
              </a:rPr>
              <a:t>こちら</a:t>
            </a:r>
            <a:r>
              <a:rPr lang="ja-JP" altLang="en-US" sz="1000">
                <a:solidFill>
                  <a:schemeClr val="tx1">
                    <a:lumMod val="50000"/>
                  </a:schemeClr>
                </a:solidFill>
                <a:latin typeface="メイリオ"/>
              </a:rPr>
              <a:t>のページをご覧ください。</a:t>
            </a:r>
          </a:p>
        </p:txBody>
      </p:sp>
      <p:sp>
        <p:nvSpPr>
          <p:cNvPr id="7" name="Q0">
            <a:extLst>
              <a:ext uri="{FF2B5EF4-FFF2-40B4-BE49-F238E27FC236}">
                <a16:creationId xmlns:a16="http://schemas.microsoft.com/office/drawing/2014/main" id="{39BBD224-5FF8-BFE8-E4C0-6BBF7A7CF009}"/>
              </a:ext>
            </a:extLst>
          </p:cNvPr>
          <p:cNvSpPr>
            <a:spLocks noGrp="1"/>
          </p:cNvSpPr>
          <p:nvPr/>
        </p:nvSpPr>
        <p:spPr>
          <a:xfrm>
            <a:off x="323856" y="2506348"/>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パッケージ版からクラウド版に移行する場合に、パッケージ版のライセンスの有効期限を引継げますか？</a:t>
            </a:r>
          </a:p>
        </p:txBody>
      </p:sp>
      <p:sp>
        <p:nvSpPr>
          <p:cNvPr id="8" name="A0">
            <a:extLst>
              <a:ext uri="{FF2B5EF4-FFF2-40B4-BE49-F238E27FC236}">
                <a16:creationId xmlns:a16="http://schemas.microsoft.com/office/drawing/2014/main" id="{77B321C2-7D52-8C64-06C3-8BED15C0D23D}"/>
              </a:ext>
            </a:extLst>
          </p:cNvPr>
          <p:cNvSpPr txBox="1"/>
          <p:nvPr/>
        </p:nvSpPr>
        <p:spPr>
          <a:xfrm>
            <a:off x="323856" y="2905823"/>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パッケージ版のライセンス有効期限を、クラウド版へ引継ぐことはできません。</a:t>
            </a:r>
            <a:r>
              <a:rPr lang="en-US" altLang="ja-JP" sz="1000">
                <a:solidFill>
                  <a:schemeClr val="tx1">
                    <a:lumMod val="50000"/>
                  </a:schemeClr>
                </a:solidFill>
                <a:latin typeface="メイリオ"/>
              </a:rPr>
              <a:t>※</a:t>
            </a:r>
            <a:r>
              <a:rPr lang="ja-JP" altLang="en-US" sz="1000">
                <a:solidFill>
                  <a:schemeClr val="tx1">
                    <a:lumMod val="50000"/>
                  </a:schemeClr>
                </a:solidFill>
                <a:latin typeface="メイリオ"/>
              </a:rPr>
              <a:t>クラウド版へ移行しても、パッケージ版は有効期限までご利用いただけます。</a:t>
            </a:r>
          </a:p>
        </p:txBody>
      </p:sp>
      <p:sp>
        <p:nvSpPr>
          <p:cNvPr id="9" name="Q0">
            <a:extLst>
              <a:ext uri="{FF2B5EF4-FFF2-40B4-BE49-F238E27FC236}">
                <a16:creationId xmlns:a16="http://schemas.microsoft.com/office/drawing/2014/main" id="{A0907281-D0A4-8AF1-D9CD-39D599709773}"/>
              </a:ext>
            </a:extLst>
          </p:cNvPr>
          <p:cNvSpPr>
            <a:spLocks noGrp="1"/>
          </p:cNvSpPr>
          <p:nvPr/>
        </p:nvSpPr>
        <p:spPr>
          <a:xfrm>
            <a:off x="323856" y="3803045"/>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優待キャンペーンなどはありますか？</a:t>
            </a:r>
          </a:p>
        </p:txBody>
      </p:sp>
      <p:sp>
        <p:nvSpPr>
          <p:cNvPr id="10" name="A0">
            <a:extLst>
              <a:ext uri="{FF2B5EF4-FFF2-40B4-BE49-F238E27FC236}">
                <a16:creationId xmlns:a16="http://schemas.microsoft.com/office/drawing/2014/main" id="{A8B06BDF-CACF-3765-7FAB-1BECC0648FEA}"/>
              </a:ext>
            </a:extLst>
          </p:cNvPr>
          <p:cNvSpPr txBox="1"/>
          <p:nvPr/>
        </p:nvSpPr>
        <p:spPr>
          <a:xfrm>
            <a:off x="323856" y="4202520"/>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現在、優待キャンペーンは行っておりません。ご了承ください。</a:t>
            </a:r>
          </a:p>
        </p:txBody>
      </p:sp>
      <p:sp>
        <p:nvSpPr>
          <p:cNvPr id="11" name="Q0">
            <a:extLst>
              <a:ext uri="{FF2B5EF4-FFF2-40B4-BE49-F238E27FC236}">
                <a16:creationId xmlns:a16="http://schemas.microsoft.com/office/drawing/2014/main" id="{356DFEE0-65EE-5D8B-4219-8CB40245F613}"/>
              </a:ext>
            </a:extLst>
          </p:cNvPr>
          <p:cNvSpPr>
            <a:spLocks noGrp="1"/>
          </p:cNvSpPr>
          <p:nvPr/>
        </p:nvSpPr>
        <p:spPr>
          <a:xfrm>
            <a:off x="329409" y="5030590"/>
            <a:ext cx="11533181" cy="362349"/>
          </a:xfrm>
          <a:prstGeom prst="rect">
            <a:avLst/>
          </a:prstGeom>
          <a:solidFill>
            <a:srgbClr val="0075C2"/>
          </a:solidFill>
          <a:ln>
            <a:noFill/>
          </a:ln>
        </p:spPr>
        <p:txBody>
          <a:bodyPr wrap="square" lIns="200000" tIns="60000" rIns="200000" rtlCol="0" anchor="ctr">
            <a:normAutofit/>
          </a:bodyPr>
          <a:lstStyle/>
          <a:p>
            <a:pPr defTabSz="914377"/>
            <a:r>
              <a:rPr lang="ja-JP" altLang="en-US" sz="1400" b="1">
                <a:solidFill>
                  <a:srgbClr val="64BDD3"/>
                </a:solidFill>
                <a:latin typeface="メイリオ"/>
              </a:rPr>
              <a:t>Q</a:t>
            </a:r>
            <a:r>
              <a:rPr lang="ja-JP" altLang="en-US" sz="1400" b="1">
                <a:solidFill>
                  <a:srgbClr val="FFFFFF"/>
                </a:solidFill>
                <a:latin typeface="メイリオ"/>
              </a:rPr>
              <a:t>　販売終了期日（</a:t>
            </a:r>
            <a:r>
              <a:rPr lang="en-US" altLang="ja-JP" sz="1400" b="1">
                <a:solidFill>
                  <a:srgbClr val="FFFFFF"/>
                </a:solidFill>
                <a:latin typeface="メイリオ"/>
              </a:rPr>
              <a:t>2026</a:t>
            </a:r>
            <a:r>
              <a:rPr lang="ja-JP" altLang="en-US" sz="1400" b="1">
                <a:solidFill>
                  <a:srgbClr val="FFFFFF"/>
                </a:solidFill>
                <a:latin typeface="メイリオ"/>
              </a:rPr>
              <a:t>年</a:t>
            </a:r>
            <a:r>
              <a:rPr lang="en-US" altLang="ja-JP" sz="1400" b="1">
                <a:solidFill>
                  <a:srgbClr val="FFFFFF"/>
                </a:solidFill>
                <a:latin typeface="メイリオ"/>
              </a:rPr>
              <a:t>9</a:t>
            </a:r>
            <a:r>
              <a:rPr lang="ja-JP" altLang="en-US" sz="1400" b="1">
                <a:solidFill>
                  <a:srgbClr val="FFFFFF"/>
                </a:solidFill>
                <a:latin typeface="メイリオ"/>
              </a:rPr>
              <a:t>月</a:t>
            </a:r>
            <a:r>
              <a:rPr lang="en-US" altLang="ja-JP" sz="1400" b="1">
                <a:solidFill>
                  <a:srgbClr val="FFFFFF"/>
                </a:solidFill>
                <a:latin typeface="メイリオ"/>
              </a:rPr>
              <a:t>30</a:t>
            </a:r>
            <a:r>
              <a:rPr lang="ja-JP" altLang="en-US" sz="1400" b="1">
                <a:solidFill>
                  <a:srgbClr val="FFFFFF"/>
                </a:solidFill>
                <a:latin typeface="メイリオ"/>
              </a:rPr>
              <a:t>日）までに必要なライセンスを購入できなかった場合はどうなりますか？</a:t>
            </a:r>
          </a:p>
        </p:txBody>
      </p:sp>
      <p:sp>
        <p:nvSpPr>
          <p:cNvPr id="12" name="A0">
            <a:extLst>
              <a:ext uri="{FF2B5EF4-FFF2-40B4-BE49-F238E27FC236}">
                <a16:creationId xmlns:a16="http://schemas.microsoft.com/office/drawing/2014/main" id="{76D4B2B6-9C43-9581-6DB6-5E1EB64E971C}"/>
              </a:ext>
            </a:extLst>
          </p:cNvPr>
          <p:cNvSpPr txBox="1"/>
          <p:nvPr/>
        </p:nvSpPr>
        <p:spPr>
          <a:xfrm>
            <a:off x="329409" y="5430065"/>
            <a:ext cx="11533181" cy="645519"/>
          </a:xfrm>
          <a:prstGeom prst="rect">
            <a:avLst/>
          </a:prstGeom>
          <a:solidFill>
            <a:srgbClr val="F5F5F5"/>
          </a:solidFill>
          <a:ln>
            <a:solidFill>
              <a:srgbClr val="CCCCCC"/>
            </a:solidFill>
          </a:ln>
        </p:spPr>
        <p:txBody>
          <a:bodyPr wrap="square" lIns="200000" tIns="80000" rIns="200000" rtlCol="0" anchor="ctr">
            <a:normAutofit/>
          </a:bodyPr>
          <a:lstStyle/>
          <a:p>
            <a:pPr defTabSz="914377"/>
            <a:r>
              <a:rPr lang="ja-JP" altLang="en-US" sz="1000" b="1">
                <a:solidFill>
                  <a:srgbClr val="0075C2"/>
                </a:solidFill>
                <a:latin typeface="メイリオ"/>
              </a:rPr>
              <a:t>A　</a:t>
            </a:r>
            <a:r>
              <a:rPr lang="ja-JP" altLang="en-US" sz="1000">
                <a:solidFill>
                  <a:schemeClr val="tx1">
                    <a:lumMod val="50000"/>
                  </a:schemeClr>
                </a:solidFill>
                <a:latin typeface="メイリオ"/>
              </a:rPr>
              <a:t>サービス有効期間終了後、サービスライセンスに含まれる内容がご利用いただけなくなります。快適にご利用いただくためにも、クラウド版「サイボウズ </a:t>
            </a:r>
            <a:r>
              <a:rPr lang="en-US" altLang="ja-JP" sz="1000">
                <a:solidFill>
                  <a:schemeClr val="tx1">
                    <a:lumMod val="50000"/>
                  </a:schemeClr>
                </a:solidFill>
                <a:latin typeface="メイリオ"/>
              </a:rPr>
              <a:t>Office</a:t>
            </a:r>
            <a:r>
              <a:rPr lang="ja-JP" altLang="en-US" sz="1000">
                <a:solidFill>
                  <a:schemeClr val="tx1">
                    <a:lumMod val="50000"/>
                  </a:schemeClr>
                </a:solidFill>
                <a:latin typeface="メイリオ"/>
              </a:rPr>
              <a:t>」へ移行いただくことをおすすめします。サービスライセンス提供内容については</a:t>
            </a:r>
            <a:r>
              <a:rPr lang="ja-JP" altLang="en-US" sz="1000">
                <a:solidFill>
                  <a:srgbClr val="0070C0"/>
                </a:solidFill>
                <a:latin typeface="メイリオ"/>
                <a:hlinkClick r:id="rId3">
                  <a:extLst>
                    <a:ext uri="{A12FA001-AC4F-418D-AE19-62706E023703}">
                      <ahyp:hlinkClr xmlns:ahyp="http://schemas.microsoft.com/office/drawing/2018/hyperlinkcolor" val="tx"/>
                    </a:ext>
                  </a:extLst>
                </a:hlinkClick>
              </a:rPr>
              <a:t>こちら</a:t>
            </a:r>
            <a:r>
              <a:rPr lang="ja-JP" altLang="en-US" sz="1000">
                <a:solidFill>
                  <a:schemeClr val="tx1">
                    <a:lumMod val="50000"/>
                  </a:schemeClr>
                </a:solidFill>
                <a:latin typeface="メイリオ"/>
              </a:rPr>
              <a:t>のページをご覧ください。</a:t>
            </a:r>
          </a:p>
        </p:txBody>
      </p:sp>
    </p:spTree>
    <p:extLst>
      <p:ext uri="{BB962C8B-B14F-4D97-AF65-F5344CB8AC3E}">
        <p14:creationId xmlns:p14="http://schemas.microsoft.com/office/powerpoint/2010/main" val="76952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A4A53BF-2E40-D303-9B26-CC12A330F1C9}"/>
              </a:ext>
            </a:extLst>
          </p:cNvPr>
          <p:cNvSpPr>
            <a:spLocks noGrp="1"/>
          </p:cNvSpPr>
          <p:nvPr>
            <p:ph type="sldNum" sz="quarter" idx="12"/>
          </p:nvPr>
        </p:nvSpPr>
        <p:spPr/>
        <p:txBody>
          <a:bodyPr/>
          <a:lstStyle/>
          <a:p>
            <a:fld id="{7A90AA29-0695-C846-8DEC-91DC44232E73}" type="slidenum">
              <a:rPr lang="ja-JP" altLang="en-US" smtClean="0"/>
              <a:pPr/>
              <a:t>2</a:t>
            </a:fld>
            <a:endParaRPr lang="ja-JP" altLang="en-US"/>
          </a:p>
        </p:txBody>
      </p:sp>
      <p:sp>
        <p:nvSpPr>
          <p:cNvPr id="3" name="タイトル 2">
            <a:extLst>
              <a:ext uri="{FF2B5EF4-FFF2-40B4-BE49-F238E27FC236}">
                <a16:creationId xmlns:a16="http://schemas.microsoft.com/office/drawing/2014/main" id="{67ADF675-9960-8DE9-B934-B7E63145A772}"/>
              </a:ext>
            </a:extLst>
          </p:cNvPr>
          <p:cNvSpPr>
            <a:spLocks noGrp="1"/>
          </p:cNvSpPr>
          <p:nvPr>
            <p:ph type="title"/>
          </p:nvPr>
        </p:nvSpPr>
        <p:spPr/>
        <p:txBody>
          <a:bodyPr>
            <a:noAutofit/>
          </a:bodyPr>
          <a:lstStyle/>
          <a:p>
            <a:r>
              <a:rPr kumimoji="1" lang="ja-JP" altLang="en-US" sz="2400">
                <a:solidFill>
                  <a:schemeClr val="tx1">
                    <a:lumMod val="50000"/>
                  </a:schemeClr>
                </a:solidFill>
                <a:latin typeface="+mj-ea"/>
                <a:ea typeface="+mj-ea"/>
              </a:rPr>
              <a:t>販売・サポート終了のお知らせ</a:t>
            </a:r>
          </a:p>
        </p:txBody>
      </p:sp>
      <p:pic>
        <p:nvPicPr>
          <p:cNvPr id="5" name="Picture 2" descr="パッケージ版「サイボウズ Office」の販売・サポート終了">
            <a:extLst>
              <a:ext uri="{FF2B5EF4-FFF2-40B4-BE49-F238E27FC236}">
                <a16:creationId xmlns:a16="http://schemas.microsoft.com/office/drawing/2014/main" id="{F2375D59-A4BD-4BCF-BCE8-8009C30AD6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42276" y="1187247"/>
            <a:ext cx="4307445" cy="2252259"/>
          </a:xfrm>
          <a:prstGeom prst="rect">
            <a:avLst/>
          </a:prstGeom>
          <a:solidFill>
            <a:srgbClr val="FFFFFF"/>
          </a:solidFill>
        </p:spPr>
      </p:pic>
      <p:sp>
        <p:nvSpPr>
          <p:cNvPr id="6" name="テキスト ボックス 5">
            <a:extLst>
              <a:ext uri="{FF2B5EF4-FFF2-40B4-BE49-F238E27FC236}">
                <a16:creationId xmlns:a16="http://schemas.microsoft.com/office/drawing/2014/main" id="{5AA8C853-1A97-ADE7-F5F6-E92B109CF097}"/>
              </a:ext>
            </a:extLst>
          </p:cNvPr>
          <p:cNvSpPr txBox="1"/>
          <p:nvPr/>
        </p:nvSpPr>
        <p:spPr>
          <a:xfrm>
            <a:off x="1824183" y="3729525"/>
            <a:ext cx="8543630" cy="2593595"/>
          </a:xfrm>
          <a:prstGeom prst="rect">
            <a:avLst/>
          </a:prstGeom>
          <a:noFill/>
        </p:spPr>
        <p:txBody>
          <a:bodyPr wrap="square">
            <a:spAutoFit/>
          </a:bodyPr>
          <a:lstStyle/>
          <a:p>
            <a:pPr algn="ctr">
              <a:lnSpc>
                <a:spcPct val="130000"/>
              </a:lnSpc>
            </a:pPr>
            <a:r>
              <a:rPr lang="en-US" altLang="ja-JP" sz="1400">
                <a:solidFill>
                  <a:schemeClr val="tx1">
                    <a:lumMod val="50000"/>
                  </a:schemeClr>
                </a:solidFill>
                <a:effectLst/>
                <a:latin typeface="+mn-ea"/>
              </a:rPr>
              <a:t>1997</a:t>
            </a:r>
            <a:r>
              <a:rPr lang="ja-JP" altLang="en-US" sz="1400">
                <a:solidFill>
                  <a:schemeClr val="tx1">
                    <a:lumMod val="50000"/>
                  </a:schemeClr>
                </a:solidFill>
                <a:effectLst/>
                <a:latin typeface="+mn-ea"/>
              </a:rPr>
              <a:t>年の販売開始より、長きにわたりご愛顧いただき、ありがとうございます。</a:t>
            </a:r>
            <a:endParaRPr lang="en-US" altLang="ja-JP" sz="1400">
              <a:solidFill>
                <a:schemeClr val="tx1">
                  <a:lumMod val="50000"/>
                </a:schemeClr>
              </a:solidFill>
              <a:effectLst/>
              <a:latin typeface="+mn-ea"/>
            </a:endParaRPr>
          </a:p>
          <a:p>
            <a:pPr algn="ctr">
              <a:lnSpc>
                <a:spcPct val="130000"/>
              </a:lnSpc>
            </a:pPr>
            <a:endParaRPr lang="ja-JP" altLang="en-US" sz="1400">
              <a:solidFill>
                <a:schemeClr val="tx1">
                  <a:lumMod val="50000"/>
                </a:schemeClr>
              </a:solidFill>
              <a:effectLst/>
              <a:latin typeface="+mn-ea"/>
            </a:endParaRPr>
          </a:p>
          <a:p>
            <a:pPr algn="ctr">
              <a:lnSpc>
                <a:spcPct val="130000"/>
              </a:lnSpc>
            </a:pPr>
            <a:r>
              <a:rPr lang="ja-JP" altLang="en-US" sz="1400">
                <a:solidFill>
                  <a:schemeClr val="tx1">
                    <a:lumMod val="50000"/>
                  </a:schemeClr>
                </a:solidFill>
                <a:effectLst/>
                <a:latin typeface="+mn-ea"/>
              </a:rPr>
              <a:t>パッケージ版「サイボウズ </a:t>
            </a:r>
            <a:r>
              <a:rPr lang="en" altLang="ja-JP" sz="1400">
                <a:solidFill>
                  <a:schemeClr val="tx1">
                    <a:lumMod val="50000"/>
                  </a:schemeClr>
                </a:solidFill>
                <a:effectLst/>
                <a:latin typeface="+mn-ea"/>
              </a:rPr>
              <a:t>Office</a:t>
            </a:r>
            <a:r>
              <a:rPr lang="ja-JP" altLang="en" sz="1400">
                <a:solidFill>
                  <a:schemeClr val="tx1">
                    <a:lumMod val="50000"/>
                  </a:schemeClr>
                </a:solidFill>
                <a:effectLst/>
                <a:latin typeface="+mn-ea"/>
              </a:rPr>
              <a:t>」</a:t>
            </a:r>
            <a:r>
              <a:rPr lang="ja-JP" altLang="en-US" sz="1400">
                <a:solidFill>
                  <a:schemeClr val="tx1">
                    <a:lumMod val="50000"/>
                  </a:schemeClr>
                </a:solidFill>
                <a:effectLst/>
                <a:latin typeface="+mn-ea"/>
              </a:rPr>
              <a:t>は、</a:t>
            </a:r>
            <a:r>
              <a:rPr lang="en-US" altLang="ja-JP" sz="1400">
                <a:solidFill>
                  <a:schemeClr val="tx1">
                    <a:lumMod val="50000"/>
                  </a:schemeClr>
                </a:solidFill>
                <a:effectLst/>
                <a:latin typeface="+mn-ea"/>
              </a:rPr>
              <a:t>2021</a:t>
            </a:r>
            <a:r>
              <a:rPr lang="ja-JP" altLang="en-US" sz="1400">
                <a:solidFill>
                  <a:schemeClr val="tx1">
                    <a:lumMod val="50000"/>
                  </a:schemeClr>
                </a:solidFill>
                <a:effectLst/>
                <a:latin typeface="+mn-ea"/>
              </a:rPr>
              <a:t>年から</a:t>
            </a:r>
            <a:r>
              <a:rPr lang="en-US" altLang="ja-JP" sz="1400">
                <a:solidFill>
                  <a:schemeClr val="tx1">
                    <a:lumMod val="50000"/>
                  </a:schemeClr>
                </a:solidFill>
                <a:effectLst/>
                <a:latin typeface="+mn-ea"/>
              </a:rPr>
              <a:t>2026</a:t>
            </a:r>
            <a:r>
              <a:rPr lang="ja-JP" altLang="en-US" sz="1400">
                <a:solidFill>
                  <a:schemeClr val="tx1">
                    <a:lumMod val="50000"/>
                  </a:schemeClr>
                </a:solidFill>
                <a:effectLst/>
                <a:latin typeface="+mn-ea"/>
              </a:rPr>
              <a:t>年にかけて順次販売を終了し、</a:t>
            </a:r>
            <a:endParaRPr lang="en-US" altLang="ja-JP" sz="1400">
              <a:solidFill>
                <a:schemeClr val="tx1">
                  <a:lumMod val="50000"/>
                </a:schemeClr>
              </a:solidFill>
              <a:effectLst/>
              <a:latin typeface="+mn-ea"/>
            </a:endParaRPr>
          </a:p>
          <a:p>
            <a:pPr algn="ctr">
              <a:lnSpc>
                <a:spcPct val="130000"/>
              </a:lnSpc>
            </a:pPr>
            <a:r>
              <a:rPr lang="en-US" altLang="ja-JP" sz="1400" b="1">
                <a:solidFill>
                  <a:srgbClr val="FF0000"/>
                </a:solidFill>
                <a:effectLst/>
                <a:latin typeface="+mn-ea"/>
              </a:rPr>
              <a:t>2027</a:t>
            </a:r>
            <a:r>
              <a:rPr lang="ja-JP" altLang="en-US" sz="1400" b="1">
                <a:solidFill>
                  <a:srgbClr val="FF0000"/>
                </a:solidFill>
                <a:effectLst/>
                <a:latin typeface="+mn-ea"/>
              </a:rPr>
              <a:t>年にサポートを終了させていただくことになりました</a:t>
            </a:r>
            <a:r>
              <a:rPr lang="ja-JP" altLang="en-US" sz="1400">
                <a:solidFill>
                  <a:srgbClr val="FF0000"/>
                </a:solidFill>
                <a:effectLst/>
                <a:latin typeface="+mn-ea"/>
              </a:rPr>
              <a:t>。</a:t>
            </a:r>
            <a:endParaRPr lang="en-US" altLang="ja-JP" sz="1400">
              <a:solidFill>
                <a:srgbClr val="FF0000"/>
              </a:solidFill>
              <a:effectLst/>
              <a:latin typeface="+mn-ea"/>
            </a:endParaRPr>
          </a:p>
          <a:p>
            <a:pPr algn="ctr">
              <a:lnSpc>
                <a:spcPct val="130000"/>
              </a:lnSpc>
            </a:pPr>
            <a:endParaRPr lang="ja-JP" altLang="en-US" sz="1400">
              <a:solidFill>
                <a:srgbClr val="385353"/>
              </a:solidFill>
              <a:effectLst/>
              <a:latin typeface="+mn-ea"/>
            </a:endParaRPr>
          </a:p>
          <a:p>
            <a:pPr algn="ctr">
              <a:lnSpc>
                <a:spcPct val="130000"/>
              </a:lnSpc>
            </a:pPr>
            <a:r>
              <a:rPr lang="ja-JP" altLang="en-US" sz="1400">
                <a:solidFill>
                  <a:schemeClr val="tx1">
                    <a:lumMod val="50000"/>
                  </a:schemeClr>
                </a:solidFill>
                <a:effectLst/>
                <a:latin typeface="+mn-ea"/>
              </a:rPr>
              <a:t>今後は、クラウド版「サイボウズ </a:t>
            </a:r>
            <a:r>
              <a:rPr lang="en" altLang="ja-JP" sz="1400">
                <a:solidFill>
                  <a:schemeClr val="tx1">
                    <a:lumMod val="50000"/>
                  </a:schemeClr>
                </a:solidFill>
                <a:effectLst/>
                <a:latin typeface="+mn-ea"/>
              </a:rPr>
              <a:t>Office</a:t>
            </a:r>
            <a:r>
              <a:rPr lang="ja-JP" altLang="en" sz="1400">
                <a:solidFill>
                  <a:schemeClr val="tx1">
                    <a:lumMod val="50000"/>
                  </a:schemeClr>
                </a:solidFill>
                <a:effectLst/>
                <a:latin typeface="+mn-ea"/>
              </a:rPr>
              <a:t>」</a:t>
            </a:r>
            <a:r>
              <a:rPr lang="ja-JP" altLang="en-US" sz="1400">
                <a:solidFill>
                  <a:schemeClr val="tx1">
                    <a:lumMod val="50000"/>
                  </a:schemeClr>
                </a:solidFill>
                <a:effectLst/>
                <a:latin typeface="+mn-ea"/>
              </a:rPr>
              <a:t>の開発に注力し、</a:t>
            </a:r>
            <a:endParaRPr lang="en-US" altLang="ja-JP" sz="1400">
              <a:solidFill>
                <a:schemeClr val="tx1">
                  <a:lumMod val="50000"/>
                </a:schemeClr>
              </a:solidFill>
              <a:effectLst/>
              <a:latin typeface="+mn-ea"/>
            </a:endParaRPr>
          </a:p>
          <a:p>
            <a:pPr algn="ctr">
              <a:lnSpc>
                <a:spcPct val="130000"/>
              </a:lnSpc>
            </a:pPr>
            <a:r>
              <a:rPr lang="ja-JP" altLang="en-US" sz="1400">
                <a:solidFill>
                  <a:schemeClr val="tx1">
                    <a:lumMod val="50000"/>
                  </a:schemeClr>
                </a:solidFill>
                <a:effectLst/>
                <a:latin typeface="+mn-ea"/>
              </a:rPr>
              <a:t>これからも皆さまにご愛顧いただけるように製品を進化させてまいります。</a:t>
            </a:r>
            <a:endParaRPr lang="en-US" altLang="ja-JP" sz="1400">
              <a:solidFill>
                <a:schemeClr val="tx1">
                  <a:lumMod val="50000"/>
                </a:schemeClr>
              </a:solidFill>
              <a:effectLst/>
              <a:latin typeface="+mn-ea"/>
            </a:endParaRPr>
          </a:p>
          <a:p>
            <a:pPr algn="ctr">
              <a:lnSpc>
                <a:spcPct val="130000"/>
              </a:lnSpc>
            </a:pPr>
            <a:endParaRPr lang="en-US" altLang="ja-JP" sz="1400">
              <a:solidFill>
                <a:schemeClr val="tx1">
                  <a:lumMod val="50000"/>
                </a:schemeClr>
              </a:solidFill>
              <a:latin typeface="+mn-ea"/>
            </a:endParaRPr>
          </a:p>
          <a:p>
            <a:pPr algn="ctr">
              <a:lnSpc>
                <a:spcPct val="130000"/>
              </a:lnSpc>
            </a:pPr>
            <a:r>
              <a:rPr lang="ja-JP" altLang="en-US" sz="1400">
                <a:solidFill>
                  <a:schemeClr val="tx1">
                    <a:lumMod val="50000"/>
                  </a:schemeClr>
                </a:solidFill>
                <a:effectLst/>
                <a:latin typeface="+mn-ea"/>
              </a:rPr>
              <a:t>現在パッケージ版をご利用中のお客様は、クラウド版への移行をご検討ください。</a:t>
            </a:r>
          </a:p>
        </p:txBody>
      </p:sp>
    </p:spTree>
    <p:extLst>
      <p:ext uri="{BB962C8B-B14F-4D97-AF65-F5344CB8AC3E}">
        <p14:creationId xmlns:p14="http://schemas.microsoft.com/office/powerpoint/2010/main" val="438262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BBD755-2D58-B716-E9E4-F0C4BC4F775C}"/>
              </a:ext>
            </a:extLst>
          </p:cNvPr>
          <p:cNvSpPr>
            <a:spLocks noGrp="1"/>
          </p:cNvSpPr>
          <p:nvPr>
            <p:ph type="sldNum" sz="quarter" idx="12"/>
          </p:nvPr>
        </p:nvSpPr>
        <p:spPr/>
        <p:txBody>
          <a:bodyPr/>
          <a:lstStyle/>
          <a:p>
            <a:fld id="{7A90AA29-0695-C846-8DEC-91DC44232E73}" type="slidenum">
              <a:rPr lang="ja-JP" altLang="en-US" smtClean="0"/>
              <a:pPr/>
              <a:t>3</a:t>
            </a:fld>
            <a:endParaRPr lang="ja-JP" altLang="en-US"/>
          </a:p>
        </p:txBody>
      </p:sp>
      <p:sp>
        <p:nvSpPr>
          <p:cNvPr id="3" name="タイトル 2">
            <a:extLst>
              <a:ext uri="{FF2B5EF4-FFF2-40B4-BE49-F238E27FC236}">
                <a16:creationId xmlns:a16="http://schemas.microsoft.com/office/drawing/2014/main" id="{759D3E15-41C5-6992-6CCD-78203CC95A2B}"/>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販売・サポート終了スケジュール</a:t>
            </a:r>
          </a:p>
        </p:txBody>
      </p:sp>
      <p:pic>
        <p:nvPicPr>
          <p:cNvPr id="7" name="図 6">
            <a:extLst>
              <a:ext uri="{FF2B5EF4-FFF2-40B4-BE49-F238E27FC236}">
                <a16:creationId xmlns:a16="http://schemas.microsoft.com/office/drawing/2014/main" id="{60D498C9-0EB8-01D6-E990-55EE3AB03CC2}"/>
              </a:ext>
            </a:extLst>
          </p:cNvPr>
          <p:cNvPicPr>
            <a:picLocks noChangeAspect="1"/>
          </p:cNvPicPr>
          <p:nvPr/>
        </p:nvPicPr>
        <p:blipFill>
          <a:blip r:embed="rId2"/>
          <a:stretch>
            <a:fillRect/>
          </a:stretch>
        </p:blipFill>
        <p:spPr>
          <a:xfrm>
            <a:off x="1029852" y="2515063"/>
            <a:ext cx="10132296" cy="3118823"/>
          </a:xfrm>
          <a:prstGeom prst="rect">
            <a:avLst/>
          </a:prstGeom>
        </p:spPr>
      </p:pic>
      <p:sp>
        <p:nvSpPr>
          <p:cNvPr id="8" name="タイトル 1">
            <a:extLst>
              <a:ext uri="{FF2B5EF4-FFF2-40B4-BE49-F238E27FC236}">
                <a16:creationId xmlns:a16="http://schemas.microsoft.com/office/drawing/2014/main" id="{13EA997A-DD93-C082-B1DD-AAAD9141EB13}"/>
              </a:ext>
            </a:extLst>
          </p:cNvPr>
          <p:cNvSpPr txBox="1">
            <a:spLocks/>
          </p:cNvSpPr>
          <p:nvPr/>
        </p:nvSpPr>
        <p:spPr>
          <a:xfrm>
            <a:off x="820722" y="1315613"/>
            <a:ext cx="10796832" cy="682212"/>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kumimoji="1" sz="2400" b="0" i="0" kern="1200" spc="180" baseline="0">
                <a:solidFill>
                  <a:schemeClr val="bg1"/>
                </a:solidFill>
                <a:latin typeface="Hiragino Kaku Gothic Std W6" panose="020B0400000000000000" pitchFamily="34" charset="-128"/>
                <a:ea typeface="Hiragino Kaku Gothic Std W6" panose="020B0400000000000000" pitchFamily="34" charset="-128"/>
                <a:cs typeface="+mj-cs"/>
              </a:defRPr>
            </a:lvl1pPr>
          </a:lstStyle>
          <a:p>
            <a:pPr>
              <a:lnSpc>
                <a:spcPct val="100000"/>
              </a:lnSpc>
            </a:pP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2026</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年</a:t>
            </a: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9</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月</a:t>
            </a: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30</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日までに、順次ライセンスの販売を終了し、</a:t>
            </a:r>
            <a:endPar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endParaRPr>
          </a:p>
          <a:p>
            <a:pPr>
              <a:lnSpc>
                <a:spcPct val="100000"/>
              </a:lnSpc>
            </a:pP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2027</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年</a:t>
            </a: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9</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月</a:t>
            </a: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30</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日にサポート・全ての開発を終了いたします。</a:t>
            </a:r>
            <a:endPar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endParaRPr>
          </a:p>
          <a:p>
            <a:pPr>
              <a:lnSpc>
                <a:spcPct val="100000"/>
              </a:lnSpc>
            </a:pP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販売終了期日までに、必要なライセンスの購入をお願いいたします。</a:t>
            </a:r>
          </a:p>
        </p:txBody>
      </p:sp>
    </p:spTree>
    <p:extLst>
      <p:ext uri="{BB962C8B-B14F-4D97-AF65-F5344CB8AC3E}">
        <p14:creationId xmlns:p14="http://schemas.microsoft.com/office/powerpoint/2010/main" val="2691964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6D3CD44-C7FF-C648-C098-51D5932FB83F}"/>
              </a:ext>
            </a:extLst>
          </p:cNvPr>
          <p:cNvSpPr>
            <a:spLocks noGrp="1"/>
          </p:cNvSpPr>
          <p:nvPr>
            <p:ph type="sldNum" sz="quarter" idx="12"/>
          </p:nvPr>
        </p:nvSpPr>
        <p:spPr/>
        <p:txBody>
          <a:bodyPr/>
          <a:lstStyle/>
          <a:p>
            <a:fld id="{7A90AA29-0695-C846-8DEC-91DC44232E73}" type="slidenum">
              <a:rPr lang="ja-JP" altLang="en-US" smtClean="0"/>
              <a:pPr/>
              <a:t>4</a:t>
            </a:fld>
            <a:endParaRPr lang="ja-JP" altLang="en-US"/>
          </a:p>
        </p:txBody>
      </p:sp>
      <p:sp>
        <p:nvSpPr>
          <p:cNvPr id="3" name="タイトル 2">
            <a:extLst>
              <a:ext uri="{FF2B5EF4-FFF2-40B4-BE49-F238E27FC236}">
                <a16:creationId xmlns:a16="http://schemas.microsoft.com/office/drawing/2014/main" id="{F9907137-35FD-3BD6-EFE0-E25177DB5E5C}"/>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有効期限別：ライセンス販売終了スケジュール表</a:t>
            </a:r>
          </a:p>
        </p:txBody>
      </p:sp>
      <p:graphicFrame>
        <p:nvGraphicFramePr>
          <p:cNvPr id="9" name="ライセンステーブル">
            <a:extLst>
              <a:ext uri="{FF2B5EF4-FFF2-40B4-BE49-F238E27FC236}">
                <a16:creationId xmlns:a16="http://schemas.microsoft.com/office/drawing/2014/main" id="{E1D7FB69-1EAD-9E54-68A9-302F3744AC8B}"/>
              </a:ext>
            </a:extLst>
          </p:cNvPr>
          <p:cNvGraphicFramePr>
            <a:graphicFrameLocks noGrp="1"/>
          </p:cNvGraphicFramePr>
          <p:nvPr>
            <p:extLst>
              <p:ext uri="{D42A27DB-BD31-4B8C-83A1-F6EECF244321}">
                <p14:modId xmlns:p14="http://schemas.microsoft.com/office/powerpoint/2010/main" val="317662624"/>
              </p:ext>
            </p:extLst>
          </p:nvPr>
        </p:nvGraphicFramePr>
        <p:xfrm>
          <a:off x="515937" y="1924867"/>
          <a:ext cx="11160125" cy="4459548"/>
        </p:xfrm>
        <a:graphic>
          <a:graphicData uri="http://schemas.openxmlformats.org/drawingml/2006/table">
            <a:tbl>
              <a:tblPr firstRow="1"/>
              <a:tblGrid>
                <a:gridCol w="2500000">
                  <a:extLst>
                    <a:ext uri="{9D8B030D-6E8A-4147-A177-3AD203B41FA5}">
                      <a16:colId xmlns:a16="http://schemas.microsoft.com/office/drawing/2014/main" val="20000"/>
                    </a:ext>
                  </a:extLst>
                </a:gridCol>
                <a:gridCol w="3200000">
                  <a:extLst>
                    <a:ext uri="{9D8B030D-6E8A-4147-A177-3AD203B41FA5}">
                      <a16:colId xmlns:a16="http://schemas.microsoft.com/office/drawing/2014/main" val="20001"/>
                    </a:ext>
                  </a:extLst>
                </a:gridCol>
                <a:gridCol w="2900000">
                  <a:extLst>
                    <a:ext uri="{9D8B030D-6E8A-4147-A177-3AD203B41FA5}">
                      <a16:colId xmlns:a16="http://schemas.microsoft.com/office/drawing/2014/main" val="20002"/>
                    </a:ext>
                  </a:extLst>
                </a:gridCol>
                <a:gridCol w="2560125">
                  <a:extLst>
                    <a:ext uri="{9D8B030D-6E8A-4147-A177-3AD203B41FA5}">
                      <a16:colId xmlns:a16="http://schemas.microsoft.com/office/drawing/2014/main" val="20003"/>
                    </a:ext>
                  </a:extLst>
                </a:gridCol>
              </a:tblGrid>
              <a:tr h="332277">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lnSpc>
                          <a:spcPct val="100000"/>
                        </a:lnSpc>
                        <a:spcBef>
                          <a:spcPts val="0"/>
                        </a:spcBef>
                        <a:spcAft>
                          <a:spcPts val="0"/>
                        </a:spcAft>
                      </a:pPr>
                      <a:r>
                        <a:rPr lang="ja-JP" altLang="en-US" sz="1100" b="1" dirty="0">
                          <a:solidFill>
                            <a:srgbClr val="FFFFFF"/>
                          </a:solidFill>
                          <a:latin typeface="+mn-ea"/>
                        </a:rPr>
                        <a:t>継続ライセンス有効期限</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0075C2"/>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lnSpc>
                          <a:spcPct val="100000"/>
                        </a:lnSpc>
                        <a:spcBef>
                          <a:spcPts val="0"/>
                        </a:spcBef>
                        <a:spcAft>
                          <a:spcPts val="0"/>
                        </a:spcAft>
                      </a:pPr>
                      <a:r>
                        <a:rPr lang="ja-JP" altLang="en-US" sz="1100" b="1">
                          <a:solidFill>
                            <a:srgbClr val="FFFFFF"/>
                          </a:solidFill>
                          <a:latin typeface="+mn-ea"/>
                        </a:rPr>
                        <a:t>継続ライセンス購入可能期間</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0075C2"/>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lnSpc>
                          <a:spcPct val="100000"/>
                        </a:lnSpc>
                        <a:spcBef>
                          <a:spcPts val="0"/>
                        </a:spcBef>
                        <a:spcAft>
                          <a:spcPts val="0"/>
                        </a:spcAft>
                      </a:pPr>
                      <a:r>
                        <a:rPr lang="ja-JP" altLang="en-US" sz="1100" b="1" dirty="0">
                          <a:solidFill>
                            <a:srgbClr val="FFFFFF"/>
                          </a:solidFill>
                          <a:latin typeface="+mn-ea"/>
                        </a:rPr>
                        <a:t>継続ライセンス購入後の</a:t>
                      </a:r>
                      <a:endParaRPr lang="en-US" altLang="ja-JP" sz="1100" b="1" dirty="0">
                        <a:solidFill>
                          <a:srgbClr val="FFFFFF"/>
                        </a:solidFill>
                        <a:latin typeface="+mn-ea"/>
                      </a:endParaRPr>
                    </a:p>
                    <a:p>
                      <a:pPr algn="ctr">
                        <a:lnSpc>
                          <a:spcPct val="100000"/>
                        </a:lnSpc>
                        <a:spcBef>
                          <a:spcPts val="0"/>
                        </a:spcBef>
                        <a:spcAft>
                          <a:spcPts val="0"/>
                        </a:spcAft>
                      </a:pPr>
                      <a:r>
                        <a:rPr lang="ja-JP" altLang="en-US" sz="1100" b="1" dirty="0">
                          <a:solidFill>
                            <a:srgbClr val="FFFFFF"/>
                          </a:solidFill>
                          <a:latin typeface="+mn-ea"/>
                        </a:rPr>
                        <a:t>ライセンス有効期限（猶予期間含む）</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0075C2"/>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lnSpc>
                          <a:spcPct val="100000"/>
                        </a:lnSpc>
                        <a:spcBef>
                          <a:spcPts val="0"/>
                        </a:spcBef>
                        <a:spcAft>
                          <a:spcPts val="0"/>
                        </a:spcAft>
                      </a:pPr>
                      <a:r>
                        <a:rPr lang="ja-JP" altLang="en-US" sz="1100" b="1">
                          <a:solidFill>
                            <a:srgbClr val="FFFFFF"/>
                          </a:solidFill>
                          <a:latin typeface="+mn-ea"/>
                        </a:rPr>
                        <a:t>継続ライセンスを買った場合の</a:t>
                      </a:r>
                      <a:endParaRPr lang="en-US" altLang="ja-JP" sz="1100" b="1">
                        <a:solidFill>
                          <a:srgbClr val="FFFFFF"/>
                        </a:solidFill>
                        <a:latin typeface="+mn-ea"/>
                      </a:endParaRPr>
                    </a:p>
                    <a:p>
                      <a:pPr algn="ctr">
                        <a:lnSpc>
                          <a:spcPct val="100000"/>
                        </a:lnSpc>
                        <a:spcBef>
                          <a:spcPts val="0"/>
                        </a:spcBef>
                        <a:spcAft>
                          <a:spcPts val="0"/>
                        </a:spcAft>
                      </a:pPr>
                      <a:r>
                        <a:rPr lang="ja-JP" altLang="en-US" sz="1100" b="1">
                          <a:solidFill>
                            <a:srgbClr val="FFFFFF"/>
                          </a:solidFill>
                          <a:latin typeface="+mn-ea"/>
                        </a:rPr>
                        <a:t>サポート終了日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0075C2"/>
                    </a:solidFill>
                  </a:tcPr>
                </a:tc>
                <a:extLst>
                  <a:ext uri="{0D108BD9-81ED-4DB2-BD59-A6C34878D82A}">
                    <a16:rowId xmlns:a16="http://schemas.microsoft.com/office/drawing/2014/main" val="10000"/>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2025年12月末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2025年10月1日〜2026年1月30日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2027年1月30日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2027年1月30日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extLst>
                  <a:ext uri="{0D108BD9-81ED-4DB2-BD59-A6C34878D82A}">
                    <a16:rowId xmlns:a16="http://schemas.microsoft.com/office/drawing/2014/main" val="10001"/>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2026年1月末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2025年11月1日〜2026年3月2日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2027年3月2日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2027年3月2日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2026年2月末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2025年12月1日〜2026年3月30日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2027年3月30日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2027年3月30日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extLst>
                  <a:ext uri="{0D108BD9-81ED-4DB2-BD59-A6C34878D82A}">
                    <a16:rowId xmlns:a16="http://schemas.microsoft.com/office/drawing/2014/main" val="10003"/>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2026年3月末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2026年1月1日〜2026年4月30日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2027年4月30日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2027年4月30日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2026年4月末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2026年2月1日〜2026年5月30日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2027年5月30日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2027年5月30日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extLst>
                  <a:ext uri="{0D108BD9-81ED-4DB2-BD59-A6C34878D82A}">
                    <a16:rowId xmlns:a16="http://schemas.microsoft.com/office/drawing/2014/main" val="10005"/>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2026年5月末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2026年3月1日〜2026年6月30日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2027年6月30日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2027年6月30日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2026年6月末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2026年4月1日〜2026年7月30日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2027年7月30日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2027年7月30日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extLst>
                  <a:ext uri="{0D108BD9-81ED-4DB2-BD59-A6C34878D82A}">
                    <a16:rowId xmlns:a16="http://schemas.microsoft.com/office/drawing/2014/main" val="10007"/>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2026年7月末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2026年5月1日〜2026年8月30日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2027年8月30日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2027年8月30日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2026年8月末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2026年6月1日〜2026年9月30日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2027年9月30日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2027年9月30日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extLst>
                  <a:ext uri="{0D108BD9-81ED-4DB2-BD59-A6C34878D82A}">
                    <a16:rowId xmlns:a16="http://schemas.microsoft.com/office/drawing/2014/main" val="10009"/>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2026年9月末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2026年7月1日〜2026年9月30日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2027年10月30日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2027年9月30日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10"/>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2026年10月末</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2026年8月1日〜2026年9月30日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2027年11月30日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a:solidFill>
                            <a:schemeClr val="tx1">
                              <a:lumMod val="50000"/>
                            </a:schemeClr>
                          </a:solidFill>
                          <a:latin typeface="+mn-ea"/>
                        </a:rPr>
                        <a:t>2027年9月30日</a:t>
                      </a:r>
                    </a:p>
                  </a:txBody>
                  <a:tcPr marL="45720" marR="45720" marT="12700" marB="12700" anchor="ctr">
                    <a:lnL w="9525">
                      <a:solidFill>
                        <a:srgbClr val="CCCCCC"/>
                      </a:solidFill>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EBF6FA"/>
                    </a:solidFill>
                  </a:tcPr>
                </a:tc>
                <a:extLst>
                  <a:ext uri="{0D108BD9-81ED-4DB2-BD59-A6C34878D82A}">
                    <a16:rowId xmlns:a16="http://schemas.microsoft.com/office/drawing/2014/main" val="10011"/>
                  </a:ext>
                </a:extLst>
              </a:tr>
              <a:tr h="28145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2026年11月末</a:t>
                      </a:r>
                    </a:p>
                  </a:txBody>
                  <a:tcPr marL="45720" marR="45720" marT="12700" marB="12700" anchor="ctr">
                    <a:lnL w="9525">
                      <a:solidFill>
                        <a:srgbClr val="CCCCCC"/>
                      </a:solidFill>
                    </a:lnL>
                    <a:lnR w="9525">
                      <a:solidFill>
                        <a:srgbClr val="CCCCCC"/>
                      </a:solidFill>
                    </a:lnR>
                    <a:lnT w="9525">
                      <a:solidFill>
                        <a:srgbClr val="CCCCCC"/>
                      </a:solidFill>
                    </a:lnT>
                    <a:lnB w="12700" cap="flat" cmpd="sng" algn="ctr">
                      <a:solidFill>
                        <a:srgbClr val="A1312B"/>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2026年9月1日〜2026年9月30日</a:t>
                      </a:r>
                    </a:p>
                  </a:txBody>
                  <a:tcPr marL="45720" marR="45720" marT="12700" marB="12700" anchor="ctr">
                    <a:lnL w="9525">
                      <a:solidFill>
                        <a:srgbClr val="CCCCCC"/>
                      </a:solidFill>
                    </a:lnL>
                    <a:lnR w="9525">
                      <a:solidFill>
                        <a:srgbClr val="CCCCCC"/>
                      </a:solidFill>
                    </a:lnR>
                    <a:lnT w="9525">
                      <a:solidFill>
                        <a:srgbClr val="CCCCCC"/>
                      </a:solidFill>
                    </a:lnT>
                    <a:lnB w="12700" cap="flat" cmpd="sng" algn="ctr">
                      <a:solidFill>
                        <a:srgbClr val="A1312B"/>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2027年12月30日</a:t>
                      </a:r>
                    </a:p>
                  </a:txBody>
                  <a:tcPr marL="45720" marR="45720" marT="12700" marB="12700" anchor="ctr">
                    <a:lnL w="9525">
                      <a:solidFill>
                        <a:srgbClr val="CCCCCC"/>
                      </a:solidFill>
                    </a:lnL>
                    <a:lnR w="9525">
                      <a:solidFill>
                        <a:srgbClr val="CCCCCC"/>
                      </a:solidFill>
                    </a:lnR>
                    <a:lnT w="9525">
                      <a:solidFill>
                        <a:srgbClr val="CCCCCC"/>
                      </a:solidFill>
                    </a:lnT>
                    <a:lnB w="12700" cap="flat" cmpd="sng" algn="ctr">
                      <a:solidFill>
                        <a:srgbClr val="A1312B"/>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lnSpc>
                          <a:spcPct val="100000"/>
                        </a:lnSpc>
                        <a:spcBef>
                          <a:spcPts val="0"/>
                        </a:spcBef>
                        <a:spcAft>
                          <a:spcPts val="0"/>
                        </a:spcAft>
                      </a:pPr>
                      <a:r>
                        <a:rPr lang="ja-JP" altLang="en-US" sz="1100" b="0" dirty="0">
                          <a:solidFill>
                            <a:schemeClr val="tx1">
                              <a:lumMod val="50000"/>
                            </a:schemeClr>
                          </a:solidFill>
                          <a:latin typeface="+mn-ea"/>
                        </a:rPr>
                        <a:t>2027年9月30日</a:t>
                      </a:r>
                    </a:p>
                  </a:txBody>
                  <a:tcPr marL="45720" marR="45720" marT="12700" marB="12700" anchor="ctr">
                    <a:lnL w="9525">
                      <a:solidFill>
                        <a:srgbClr val="CCCCCC"/>
                      </a:solidFill>
                    </a:lnL>
                    <a:lnR w="9525">
                      <a:solidFill>
                        <a:srgbClr val="CCCCCC"/>
                      </a:solidFill>
                    </a:lnR>
                    <a:lnT w="9525">
                      <a:solidFill>
                        <a:srgbClr val="CCCCCC"/>
                      </a:solidFill>
                    </a:lnT>
                    <a:lnB w="12700" cap="flat" cmpd="sng" algn="ctr">
                      <a:solidFill>
                        <a:srgbClr val="A1312B"/>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12"/>
                  </a:ext>
                </a:extLst>
              </a:tr>
              <a:tr h="332277">
                <a:tc>
                  <a:txBody>
                    <a:bodyPr/>
                    <a:lstStyle/>
                    <a:p>
                      <a:pPr algn="ctr">
                        <a:lnSpc>
                          <a:spcPct val="100000"/>
                        </a:lnSpc>
                        <a:spcBef>
                          <a:spcPts val="0"/>
                        </a:spcBef>
                        <a:spcAft>
                          <a:spcPts val="0"/>
                        </a:spcAft>
                      </a:pPr>
                      <a:r>
                        <a:rPr lang="en-US" altLang="ja-JP" sz="1100" b="0" dirty="0">
                          <a:solidFill>
                            <a:srgbClr val="A1312B"/>
                          </a:solidFill>
                          <a:latin typeface="+mn-ea"/>
                        </a:rPr>
                        <a:t>2026</a:t>
                      </a:r>
                      <a:r>
                        <a:rPr lang="ja-JP" altLang="en-US" sz="1100" b="0" dirty="0">
                          <a:solidFill>
                            <a:srgbClr val="A1312B"/>
                          </a:solidFill>
                          <a:latin typeface="+mn-ea"/>
                        </a:rPr>
                        <a:t>年</a:t>
                      </a:r>
                      <a:r>
                        <a:rPr lang="en-US" altLang="ja-JP" sz="1100" b="0" dirty="0">
                          <a:solidFill>
                            <a:srgbClr val="A1312B"/>
                          </a:solidFill>
                          <a:latin typeface="+mn-ea"/>
                        </a:rPr>
                        <a:t>12</a:t>
                      </a:r>
                      <a:r>
                        <a:rPr lang="ja-JP" altLang="en-US" sz="1100" b="0" dirty="0">
                          <a:solidFill>
                            <a:srgbClr val="A1312B"/>
                          </a:solidFill>
                          <a:latin typeface="+mn-ea"/>
                        </a:rPr>
                        <a:t>月末</a:t>
                      </a:r>
                      <a:r>
                        <a:rPr lang="en-US" altLang="ja-JP" sz="1100" b="0" dirty="0">
                          <a:solidFill>
                            <a:srgbClr val="A1312B"/>
                          </a:solidFill>
                          <a:latin typeface="+mn-ea"/>
                        </a:rPr>
                        <a:t>〜</a:t>
                      </a:r>
                    </a:p>
                    <a:p>
                      <a:pPr algn="ctr">
                        <a:lnSpc>
                          <a:spcPct val="100000"/>
                        </a:lnSpc>
                        <a:spcBef>
                          <a:spcPts val="0"/>
                        </a:spcBef>
                        <a:spcAft>
                          <a:spcPts val="0"/>
                        </a:spcAft>
                      </a:pPr>
                      <a:r>
                        <a:rPr lang="en-US" altLang="ja-JP" sz="1100" b="0" dirty="0">
                          <a:solidFill>
                            <a:srgbClr val="A1312B"/>
                          </a:solidFill>
                          <a:latin typeface="+mn-ea"/>
                        </a:rPr>
                        <a:t>2027</a:t>
                      </a:r>
                      <a:r>
                        <a:rPr lang="ja-JP" altLang="en-US" sz="1100" b="0" dirty="0">
                          <a:solidFill>
                            <a:srgbClr val="A1312B"/>
                          </a:solidFill>
                          <a:latin typeface="+mn-ea"/>
                        </a:rPr>
                        <a:t>年</a:t>
                      </a:r>
                      <a:r>
                        <a:rPr lang="en-US" altLang="ja-JP" sz="1100" b="0" dirty="0">
                          <a:solidFill>
                            <a:srgbClr val="A1312B"/>
                          </a:solidFill>
                          <a:latin typeface="+mn-ea"/>
                        </a:rPr>
                        <a:t>8</a:t>
                      </a:r>
                      <a:r>
                        <a:rPr lang="ja-JP" altLang="en-US" sz="1100" b="0" dirty="0">
                          <a:solidFill>
                            <a:srgbClr val="A1312B"/>
                          </a:solidFill>
                          <a:latin typeface="+mn-ea"/>
                        </a:rPr>
                        <a:t>月末</a:t>
                      </a:r>
                    </a:p>
                  </a:txBody>
                  <a:tcPr marL="45720" marR="45720" marT="12700" marB="12700" anchor="ctr">
                    <a:lnL w="9525">
                      <a:solidFill>
                        <a:srgbClr val="CCCCCC"/>
                      </a:solidFill>
                    </a:lnL>
                    <a:lnR w="9525" cap="flat" cmpd="sng" algn="ctr">
                      <a:solidFill>
                        <a:srgbClr val="CCCCCC"/>
                      </a:solidFill>
                      <a:prstDash val="solid"/>
                      <a:round/>
                      <a:headEnd type="none" w="med" len="med"/>
                      <a:tailEnd type="none" w="med" len="med"/>
                    </a:lnR>
                    <a:lnT w="12700" cap="flat" cmpd="sng" algn="ctr">
                      <a:solidFill>
                        <a:srgbClr val="A1312B"/>
                      </a:solidFill>
                      <a:prstDash val="solid"/>
                      <a:round/>
                      <a:headEnd type="none" w="med" len="med"/>
                      <a:tailEnd type="none" w="med" len="med"/>
                    </a:lnT>
                    <a:lnB w="12700" cap="flat" cmpd="sng" algn="ctr">
                      <a:solidFill>
                        <a:srgbClr val="A1312B"/>
                      </a:solidFill>
                      <a:prstDash val="solid"/>
                      <a:round/>
                      <a:headEnd type="none" w="med" len="med"/>
                      <a:tailEnd type="none" w="med" len="med"/>
                    </a:lnB>
                    <a:lnTlToBr w="12700" cmpd="sng">
                      <a:noFill/>
                      <a:prstDash val="solid"/>
                    </a:lnTlToBr>
                    <a:lnBlToTr w="12700" cmpd="sng">
                      <a:noFill/>
                      <a:prstDash val="solid"/>
                    </a:lnBlToTr>
                    <a:solidFill>
                      <a:srgbClr val="FBE9EA"/>
                    </a:solidFill>
                  </a:tcPr>
                </a:tc>
                <a:tc>
                  <a:txBody>
                    <a:bodyPr/>
                    <a:lstStyle/>
                    <a:p>
                      <a:pPr algn="ctr">
                        <a:lnSpc>
                          <a:spcPct val="100000"/>
                        </a:lnSpc>
                        <a:spcBef>
                          <a:spcPts val="0"/>
                        </a:spcBef>
                        <a:spcAft>
                          <a:spcPts val="0"/>
                        </a:spcAft>
                      </a:pPr>
                      <a:r>
                        <a:rPr lang="ja-JP" altLang="en-US" sz="1100" b="0" dirty="0">
                          <a:solidFill>
                            <a:srgbClr val="A1312B"/>
                          </a:solidFill>
                          <a:latin typeface="+mn-ea"/>
                        </a:rPr>
                        <a:t>購入不可</a:t>
                      </a:r>
                    </a:p>
                  </a:txBody>
                  <a:tcPr marL="45720" marR="45720" marT="12700" marB="1270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12700" cap="flat" cmpd="sng" algn="ctr">
                      <a:solidFill>
                        <a:srgbClr val="A1312B"/>
                      </a:solidFill>
                      <a:prstDash val="solid"/>
                      <a:round/>
                      <a:headEnd type="none" w="med" len="med"/>
                      <a:tailEnd type="none" w="med" len="med"/>
                    </a:lnT>
                    <a:lnB w="12700" cap="flat" cmpd="sng" algn="ctr">
                      <a:solidFill>
                        <a:srgbClr val="A1312B"/>
                      </a:solidFill>
                      <a:prstDash val="solid"/>
                      <a:round/>
                      <a:headEnd type="none" w="med" len="med"/>
                      <a:tailEnd type="none" w="med" len="med"/>
                    </a:lnB>
                    <a:lnTlToBr w="12700" cmpd="sng">
                      <a:noFill/>
                      <a:prstDash val="solid"/>
                    </a:lnTlToBr>
                    <a:lnBlToTr w="12700" cmpd="sng">
                      <a:noFill/>
                      <a:prstDash val="solid"/>
                    </a:lnBlToTr>
                    <a:solidFill>
                      <a:srgbClr val="FBE9EA"/>
                    </a:solidFill>
                  </a:tcPr>
                </a:tc>
                <a:tc gridSpan="2">
                  <a:txBody>
                    <a:bodyPr/>
                    <a:lstStyle/>
                    <a:p>
                      <a:pPr algn="ctr">
                        <a:lnSpc>
                          <a:spcPct val="100000"/>
                        </a:lnSpc>
                        <a:spcBef>
                          <a:spcPts val="0"/>
                        </a:spcBef>
                        <a:spcAft>
                          <a:spcPts val="0"/>
                        </a:spcAft>
                      </a:pPr>
                      <a:r>
                        <a:rPr lang="ja-JP" altLang="en-US" sz="1100" b="0" dirty="0">
                          <a:solidFill>
                            <a:srgbClr val="A1312B"/>
                          </a:solidFill>
                          <a:latin typeface="+mn-ea"/>
                        </a:rPr>
                        <a:t>サポート終了日：現在のライセンス有効期限＋猶予期間（</a:t>
                      </a:r>
                      <a:r>
                        <a:rPr lang="en-US" altLang="ja-JP" sz="1100" b="0" dirty="0">
                          <a:solidFill>
                            <a:srgbClr val="A1312B"/>
                          </a:solidFill>
                          <a:latin typeface="+mn-ea"/>
                        </a:rPr>
                        <a:t>30</a:t>
                      </a:r>
                      <a:r>
                        <a:rPr lang="ja-JP" altLang="en-US" sz="1100" b="0" dirty="0">
                          <a:solidFill>
                            <a:srgbClr val="A1312B"/>
                          </a:solidFill>
                          <a:latin typeface="+mn-ea"/>
                        </a:rPr>
                        <a:t>日間）</a:t>
                      </a:r>
                    </a:p>
                  </a:txBody>
                  <a:tcPr marL="45720" marR="45720" marT="12700" marB="12700" anchor="ctr">
                    <a:lnL w="9525" cap="flat" cmpd="sng" algn="ctr">
                      <a:solidFill>
                        <a:srgbClr val="CCCCCC"/>
                      </a:solidFill>
                      <a:prstDash val="solid"/>
                      <a:round/>
                      <a:headEnd type="none" w="med" len="med"/>
                      <a:tailEnd type="none" w="med" len="med"/>
                    </a:lnL>
                    <a:lnR w="9525">
                      <a:solidFill>
                        <a:srgbClr val="CCCCCC"/>
                      </a:solidFill>
                    </a:lnR>
                    <a:lnT w="12700" cap="flat" cmpd="sng" algn="ctr">
                      <a:solidFill>
                        <a:srgbClr val="A1312B"/>
                      </a:solidFill>
                      <a:prstDash val="solid"/>
                      <a:round/>
                      <a:headEnd type="none" w="med" len="med"/>
                      <a:tailEnd type="none" w="med" len="med"/>
                    </a:lnT>
                    <a:lnB w="12700" cap="flat" cmpd="sng" algn="ctr">
                      <a:solidFill>
                        <a:srgbClr val="A1312B"/>
                      </a:solidFill>
                      <a:prstDash val="solid"/>
                      <a:round/>
                      <a:headEnd type="none" w="med" len="med"/>
                      <a:tailEnd type="none" w="med" len="med"/>
                    </a:lnB>
                    <a:lnTlToBr w="12700" cmpd="sng">
                      <a:noFill/>
                      <a:prstDash val="solid"/>
                    </a:lnTlToBr>
                    <a:lnBlToTr w="12700" cmpd="sng">
                      <a:noFill/>
                      <a:prstDash val="solid"/>
                    </a:lnBlToTr>
                    <a:solidFill>
                      <a:srgbClr val="FBE9EA"/>
                    </a:solidFill>
                  </a:tcPr>
                </a:tc>
                <a:tc hMerge="1">
                  <a:txBody>
                    <a:bodyPr/>
                    <a:lstStyle/>
                    <a:p>
                      <a:pPr algn="ctr">
                        <a:lnSpc>
                          <a:spcPct val="100000"/>
                        </a:lnSpc>
                        <a:spcBef>
                          <a:spcPts val="0"/>
                        </a:spcBef>
                        <a:spcAft>
                          <a:spcPts val="0"/>
                        </a:spcAft>
                      </a:pPr>
                      <a:endParaRPr lang="ja-JP" altLang="en-US" sz="1100" b="0" dirty="0">
                        <a:solidFill>
                          <a:schemeClr val="tx1">
                            <a:lumMod val="50000"/>
                          </a:schemeClr>
                        </a:solidFill>
                        <a:latin typeface="+mn-ea"/>
                      </a:endParaRPr>
                    </a:p>
                  </a:txBody>
                  <a:tcPr marL="45720" marR="45720" marT="12700" marB="12700" anchor="ctr">
                    <a:lnL w="9525" cap="flat" cmpd="sng" algn="ctr">
                      <a:solidFill>
                        <a:srgbClr val="CCCCCC"/>
                      </a:solidFill>
                      <a:prstDash val="solid"/>
                      <a:round/>
                      <a:headEnd type="none" w="med" len="med"/>
                      <a:tailEnd type="none" w="med" len="med"/>
                    </a:lnL>
                    <a:lnR w="9525">
                      <a:solidFill>
                        <a:srgbClr val="CCCCCC"/>
                      </a:solidFill>
                    </a:lnR>
                    <a:lnT w="9525">
                      <a:solidFill>
                        <a:srgbClr val="CCCCCC"/>
                      </a:solidFill>
                    </a:lnT>
                    <a:lnB w="9525" cap="flat" cmpd="sng" algn="ctr">
                      <a:solidFill>
                        <a:srgbClr val="CCCCCC"/>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98839510"/>
                  </a:ext>
                </a:extLst>
              </a:tr>
              <a:tr h="332277">
                <a:tc>
                  <a:txBody>
                    <a:bodyPr/>
                    <a:lstStyle/>
                    <a:p>
                      <a:pPr algn="ctr">
                        <a:lnSpc>
                          <a:spcPct val="100000"/>
                        </a:lnSpc>
                        <a:spcBef>
                          <a:spcPts val="0"/>
                        </a:spcBef>
                        <a:spcAft>
                          <a:spcPts val="0"/>
                        </a:spcAft>
                      </a:pPr>
                      <a:r>
                        <a:rPr lang="en-US" altLang="ja-JP" sz="1100" b="0" dirty="0">
                          <a:solidFill>
                            <a:srgbClr val="A1312B"/>
                          </a:solidFill>
                          <a:latin typeface="+mn-ea"/>
                        </a:rPr>
                        <a:t>2027</a:t>
                      </a:r>
                      <a:r>
                        <a:rPr lang="ja-JP" altLang="en-US" sz="1100" b="0" dirty="0">
                          <a:solidFill>
                            <a:srgbClr val="A1312B"/>
                          </a:solidFill>
                          <a:latin typeface="+mn-ea"/>
                        </a:rPr>
                        <a:t>年</a:t>
                      </a:r>
                      <a:r>
                        <a:rPr lang="en-US" altLang="ja-JP" sz="1100" b="0" dirty="0">
                          <a:solidFill>
                            <a:srgbClr val="A1312B"/>
                          </a:solidFill>
                          <a:latin typeface="+mn-ea"/>
                        </a:rPr>
                        <a:t>9</a:t>
                      </a:r>
                      <a:r>
                        <a:rPr lang="ja-JP" altLang="en-US" sz="1100" b="0" dirty="0">
                          <a:solidFill>
                            <a:srgbClr val="A1312B"/>
                          </a:solidFill>
                          <a:latin typeface="+mn-ea"/>
                        </a:rPr>
                        <a:t>月末・</a:t>
                      </a:r>
                    </a:p>
                    <a:p>
                      <a:pPr algn="ctr">
                        <a:lnSpc>
                          <a:spcPct val="100000"/>
                        </a:lnSpc>
                        <a:spcBef>
                          <a:spcPts val="0"/>
                        </a:spcBef>
                        <a:spcAft>
                          <a:spcPts val="0"/>
                        </a:spcAft>
                      </a:pPr>
                      <a:r>
                        <a:rPr lang="en-US" altLang="ja-JP" sz="1100" b="0" dirty="0">
                          <a:solidFill>
                            <a:srgbClr val="A1312B"/>
                          </a:solidFill>
                          <a:latin typeface="+mn-ea"/>
                        </a:rPr>
                        <a:t>10</a:t>
                      </a:r>
                      <a:r>
                        <a:rPr lang="ja-JP" altLang="en-US" sz="1100" b="0" dirty="0">
                          <a:solidFill>
                            <a:srgbClr val="A1312B"/>
                          </a:solidFill>
                          <a:latin typeface="+mn-ea"/>
                        </a:rPr>
                        <a:t>月末・</a:t>
                      </a:r>
                      <a:r>
                        <a:rPr lang="en-US" altLang="ja-JP" sz="1100" b="0" dirty="0">
                          <a:solidFill>
                            <a:srgbClr val="A1312B"/>
                          </a:solidFill>
                          <a:latin typeface="+mn-ea"/>
                        </a:rPr>
                        <a:t>11</a:t>
                      </a:r>
                      <a:r>
                        <a:rPr lang="ja-JP" altLang="en-US" sz="1100" b="0" dirty="0">
                          <a:solidFill>
                            <a:srgbClr val="A1312B"/>
                          </a:solidFill>
                          <a:latin typeface="+mn-ea"/>
                        </a:rPr>
                        <a:t>月末</a:t>
                      </a:r>
                    </a:p>
                  </a:txBody>
                  <a:tcPr marL="45720" marR="45720" marT="12700" marB="12700" anchor="ctr">
                    <a:lnL w="9525">
                      <a:solidFill>
                        <a:srgbClr val="CCCCCC"/>
                      </a:solidFill>
                    </a:lnL>
                    <a:lnR w="9525" cap="flat" cmpd="sng" algn="ctr">
                      <a:solidFill>
                        <a:srgbClr val="CCCCCC"/>
                      </a:solidFill>
                      <a:prstDash val="solid"/>
                      <a:round/>
                      <a:headEnd type="none" w="med" len="med"/>
                      <a:tailEnd type="none" w="med" len="med"/>
                    </a:lnR>
                    <a:lnT w="12700" cap="flat" cmpd="sng" algn="ctr">
                      <a:solidFill>
                        <a:srgbClr val="A1312B"/>
                      </a:solidFill>
                      <a:prstDash val="solid"/>
                      <a:round/>
                      <a:headEnd type="none" w="med" len="med"/>
                      <a:tailEnd type="none" w="med" len="med"/>
                    </a:lnT>
                    <a:lnB w="9525">
                      <a:solidFill>
                        <a:srgbClr val="CCCCCC"/>
                      </a:solidFill>
                    </a:lnB>
                    <a:lnTlToBr w="12700" cmpd="sng">
                      <a:noFill/>
                      <a:prstDash val="solid"/>
                    </a:lnTlToBr>
                    <a:lnBlToTr w="12700" cmpd="sng">
                      <a:noFill/>
                      <a:prstDash val="solid"/>
                    </a:lnBlToTr>
                    <a:solidFill>
                      <a:srgbClr val="FBE9EA"/>
                    </a:solidFill>
                  </a:tcPr>
                </a:tc>
                <a:tc>
                  <a:txBody>
                    <a:bodyPr/>
                    <a:lstStyle/>
                    <a:p>
                      <a:pPr algn="ctr">
                        <a:lnSpc>
                          <a:spcPct val="100000"/>
                        </a:lnSpc>
                        <a:spcBef>
                          <a:spcPts val="0"/>
                        </a:spcBef>
                        <a:spcAft>
                          <a:spcPts val="0"/>
                        </a:spcAft>
                      </a:pPr>
                      <a:r>
                        <a:rPr lang="ja-JP" altLang="en-US" sz="1100" b="0" dirty="0">
                          <a:solidFill>
                            <a:srgbClr val="A1312B"/>
                          </a:solidFill>
                          <a:latin typeface="+mn-ea"/>
                        </a:rPr>
                        <a:t>購入不可</a:t>
                      </a:r>
                    </a:p>
                  </a:txBody>
                  <a:tcPr marL="45720" marR="45720" marT="12700" marB="1270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12700" cap="flat" cmpd="sng" algn="ctr">
                      <a:solidFill>
                        <a:srgbClr val="A1312B"/>
                      </a:solidFill>
                      <a:prstDash val="solid"/>
                      <a:round/>
                      <a:headEnd type="none" w="med" len="med"/>
                      <a:tailEnd type="none" w="med" len="med"/>
                    </a:lnT>
                    <a:lnB w="9525">
                      <a:solidFill>
                        <a:srgbClr val="CCCCCC"/>
                      </a:solidFill>
                    </a:lnB>
                    <a:lnTlToBr w="12700" cmpd="sng">
                      <a:noFill/>
                      <a:prstDash val="solid"/>
                    </a:lnTlToBr>
                    <a:lnBlToTr w="12700" cmpd="sng">
                      <a:noFill/>
                      <a:prstDash val="solid"/>
                    </a:lnBlToTr>
                    <a:solidFill>
                      <a:srgbClr val="FBE9EA"/>
                    </a:solidFill>
                  </a:tcPr>
                </a:tc>
                <a:tc gridSpan="2">
                  <a:txBody>
                    <a:bodyPr/>
                    <a:lstStyle/>
                    <a:p>
                      <a:pPr algn="ctr">
                        <a:lnSpc>
                          <a:spcPct val="100000"/>
                        </a:lnSpc>
                        <a:spcBef>
                          <a:spcPts val="0"/>
                        </a:spcBef>
                        <a:spcAft>
                          <a:spcPts val="0"/>
                        </a:spcAft>
                      </a:pPr>
                      <a:r>
                        <a:rPr lang="ja-JP" altLang="en-US" sz="1100" b="0" dirty="0">
                          <a:solidFill>
                            <a:srgbClr val="A1312B"/>
                          </a:solidFill>
                          <a:latin typeface="+mn-ea"/>
                        </a:rPr>
                        <a:t>サポート終了日：</a:t>
                      </a:r>
                      <a:r>
                        <a:rPr lang="en-US" altLang="ja-JP" sz="1100" b="0" dirty="0">
                          <a:solidFill>
                            <a:srgbClr val="A1312B"/>
                          </a:solidFill>
                          <a:latin typeface="+mn-ea"/>
                        </a:rPr>
                        <a:t>2027</a:t>
                      </a:r>
                      <a:r>
                        <a:rPr lang="ja-JP" altLang="en-US" sz="1100" b="0" dirty="0">
                          <a:solidFill>
                            <a:srgbClr val="A1312B"/>
                          </a:solidFill>
                          <a:latin typeface="+mn-ea"/>
                        </a:rPr>
                        <a:t>年</a:t>
                      </a:r>
                      <a:r>
                        <a:rPr lang="en-US" altLang="ja-JP" sz="1100" b="0" dirty="0">
                          <a:solidFill>
                            <a:srgbClr val="A1312B"/>
                          </a:solidFill>
                          <a:latin typeface="+mn-ea"/>
                        </a:rPr>
                        <a:t>9</a:t>
                      </a:r>
                      <a:r>
                        <a:rPr lang="ja-JP" altLang="en-US" sz="1100" b="0" dirty="0">
                          <a:solidFill>
                            <a:srgbClr val="A1312B"/>
                          </a:solidFill>
                          <a:latin typeface="+mn-ea"/>
                        </a:rPr>
                        <a:t>月</a:t>
                      </a:r>
                      <a:r>
                        <a:rPr lang="en-US" altLang="ja-JP" sz="1100" b="0" dirty="0">
                          <a:solidFill>
                            <a:srgbClr val="A1312B"/>
                          </a:solidFill>
                          <a:latin typeface="+mn-ea"/>
                        </a:rPr>
                        <a:t>30</a:t>
                      </a:r>
                      <a:r>
                        <a:rPr lang="ja-JP" altLang="en-US" sz="1100" b="0" dirty="0">
                          <a:solidFill>
                            <a:srgbClr val="A1312B"/>
                          </a:solidFill>
                          <a:latin typeface="+mn-ea"/>
                        </a:rPr>
                        <a:t>日</a:t>
                      </a:r>
                    </a:p>
                  </a:txBody>
                  <a:tcPr marL="45720" marR="45720" marT="12700" marB="12700" anchor="ctr">
                    <a:lnL w="9525" cap="flat" cmpd="sng" algn="ctr">
                      <a:solidFill>
                        <a:srgbClr val="CCCCCC"/>
                      </a:solidFill>
                      <a:prstDash val="solid"/>
                      <a:round/>
                      <a:headEnd type="none" w="med" len="med"/>
                      <a:tailEnd type="none" w="med" len="med"/>
                    </a:lnL>
                    <a:lnR w="9525">
                      <a:solidFill>
                        <a:srgbClr val="CCCCCC"/>
                      </a:solidFill>
                    </a:lnR>
                    <a:lnT w="12700" cap="flat" cmpd="sng" algn="ctr">
                      <a:solidFill>
                        <a:srgbClr val="A1312B"/>
                      </a:solidFill>
                      <a:prstDash val="solid"/>
                      <a:round/>
                      <a:headEnd type="none" w="med" len="med"/>
                      <a:tailEnd type="none" w="med" len="med"/>
                    </a:lnT>
                    <a:lnB w="9525">
                      <a:solidFill>
                        <a:srgbClr val="CCCCCC"/>
                      </a:solidFill>
                    </a:lnB>
                    <a:lnTlToBr w="12700" cmpd="sng">
                      <a:noFill/>
                      <a:prstDash val="solid"/>
                    </a:lnTlToBr>
                    <a:lnBlToTr w="12700" cmpd="sng">
                      <a:noFill/>
                      <a:prstDash val="solid"/>
                    </a:lnBlToTr>
                    <a:solidFill>
                      <a:srgbClr val="FBE9EA"/>
                    </a:solidFill>
                  </a:tcPr>
                </a:tc>
                <a:tc hMerge="1">
                  <a:txBody>
                    <a:bodyPr/>
                    <a:lstStyle/>
                    <a:p>
                      <a:pPr algn="ctr">
                        <a:lnSpc>
                          <a:spcPct val="100000"/>
                        </a:lnSpc>
                        <a:spcBef>
                          <a:spcPts val="0"/>
                        </a:spcBef>
                        <a:spcAft>
                          <a:spcPts val="0"/>
                        </a:spcAft>
                      </a:pPr>
                      <a:endParaRPr lang="ja-JP" altLang="en-US" sz="1100" b="0" dirty="0">
                        <a:solidFill>
                          <a:schemeClr val="tx1">
                            <a:lumMod val="50000"/>
                          </a:schemeClr>
                        </a:solidFill>
                        <a:latin typeface="+mn-ea"/>
                      </a:endParaRPr>
                    </a:p>
                  </a:txBody>
                  <a:tcPr marL="45720" marR="45720" marT="12700" marB="12700" anchor="ctr">
                    <a:lnL w="9525" cap="flat" cmpd="sng" algn="ctr">
                      <a:solidFill>
                        <a:srgbClr val="CCCCCC"/>
                      </a:solidFill>
                      <a:prstDash val="solid"/>
                      <a:round/>
                      <a:headEnd type="none" w="med" len="med"/>
                      <a:tailEnd type="none" w="med" len="med"/>
                    </a:lnL>
                    <a:lnR w="9525">
                      <a:solidFill>
                        <a:srgbClr val="CCCCCC"/>
                      </a:solidFill>
                    </a:lnR>
                    <a:lnT w="9525">
                      <a:solidFill>
                        <a:srgbClr val="CCCCCC"/>
                      </a:solidFill>
                    </a:lnT>
                    <a:lnB w="9525">
                      <a:solidFill>
                        <a:srgbClr val="CCCCCC"/>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39008563"/>
                  </a:ext>
                </a:extLst>
              </a:tr>
            </a:tbl>
          </a:graphicData>
        </a:graphic>
      </p:graphicFrame>
      <p:sp>
        <p:nvSpPr>
          <p:cNvPr id="10" name="タイトル 1">
            <a:extLst>
              <a:ext uri="{FF2B5EF4-FFF2-40B4-BE49-F238E27FC236}">
                <a16:creationId xmlns:a16="http://schemas.microsoft.com/office/drawing/2014/main" id="{13248385-BFE2-1E65-D9D2-F12236CE035D}"/>
              </a:ext>
            </a:extLst>
          </p:cNvPr>
          <p:cNvSpPr txBox="1">
            <a:spLocks/>
          </p:cNvSpPr>
          <p:nvPr/>
        </p:nvSpPr>
        <p:spPr>
          <a:xfrm>
            <a:off x="515936" y="1261214"/>
            <a:ext cx="11020281" cy="56967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kumimoji="1" sz="2400" b="0" i="0" kern="1200" spc="180" baseline="0">
                <a:solidFill>
                  <a:schemeClr val="bg1"/>
                </a:solidFill>
                <a:latin typeface="Hiragino Kaku Gothic Std W6" panose="020B0400000000000000" pitchFamily="34" charset="-128"/>
                <a:ea typeface="Hiragino Kaku Gothic Std W6" panose="020B0400000000000000" pitchFamily="34" charset="-128"/>
                <a:cs typeface="+mj-cs"/>
              </a:defRPr>
            </a:lvl1pPr>
          </a:lstStyle>
          <a:p>
            <a:pPr>
              <a:lnSpc>
                <a:spcPct val="100000"/>
              </a:lnSpc>
            </a:pP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お客様のライセンス有効期限により、サポート終了日が異なります。</a:t>
            </a:r>
          </a:p>
          <a:p>
            <a:pPr>
              <a:lnSpc>
                <a:spcPct val="100000"/>
              </a:lnSpc>
            </a:pP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すべてのお客様のサポート終了日が「</a:t>
            </a: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2027</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年</a:t>
            </a: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9</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月</a:t>
            </a:r>
            <a:r>
              <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30</a:t>
            </a:r>
            <a:r>
              <a:rPr lang="ja-JP" altLang="en-US"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rPr>
              <a:t>日」ではありませんので下記の表にてご確認ください。</a:t>
            </a:r>
            <a:endParaRPr lang="en-US" altLang="ja-JP" sz="1400">
              <a:solidFill>
                <a:schemeClr val="tx1">
                  <a:lumMod val="50000"/>
                </a:schemeClr>
              </a:solidFill>
              <a:latin typeface="メイリオ" panose="020B0604030504040204" pitchFamily="50" charset="-128"/>
              <a:ea typeface="メイリオ" panose="020B0604030504040204" pitchFamily="50" charset="-128"/>
              <a:cs typeface="Mplus 1p Bold" panose="020B0502020203020207" pitchFamily="34" charset="-128"/>
            </a:endParaRPr>
          </a:p>
        </p:txBody>
      </p:sp>
    </p:spTree>
    <p:extLst>
      <p:ext uri="{BB962C8B-B14F-4D97-AF65-F5344CB8AC3E}">
        <p14:creationId xmlns:p14="http://schemas.microsoft.com/office/powerpoint/2010/main" val="2151990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C972A-5B13-BD2D-5338-9E34B399F81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1500E01-8A90-B485-83AD-925EB8C53F46}"/>
              </a:ext>
            </a:extLst>
          </p:cNvPr>
          <p:cNvSpPr>
            <a:spLocks noGrp="1"/>
          </p:cNvSpPr>
          <p:nvPr>
            <p:ph type="sldNum" sz="quarter" idx="12"/>
          </p:nvPr>
        </p:nvSpPr>
        <p:spPr/>
        <p:txBody>
          <a:bodyPr/>
          <a:lstStyle/>
          <a:p>
            <a:fld id="{7A90AA29-0695-C846-8DEC-91DC44232E73}" type="slidenum">
              <a:rPr lang="ja-JP" altLang="en-US" smtClean="0">
                <a:latin typeface="メイリオ" panose="020B0604030504040204" pitchFamily="50" charset="-128"/>
                <a:ea typeface="メイリオ" panose="020B0604030504040204" pitchFamily="50" charset="-128"/>
              </a:rPr>
              <a:pPr/>
              <a:t>5</a:t>
            </a:fld>
            <a:endParaRPr lang="ja-JP" altLang="en-US">
              <a:latin typeface="メイリオ" panose="020B0604030504040204" pitchFamily="50" charset="-128"/>
              <a:ea typeface="メイリオ" panose="020B0604030504040204" pitchFamily="50" charset="-128"/>
            </a:endParaRPr>
          </a:p>
        </p:txBody>
      </p:sp>
      <p:sp>
        <p:nvSpPr>
          <p:cNvPr id="3" name="タイトル 2">
            <a:extLst>
              <a:ext uri="{FF2B5EF4-FFF2-40B4-BE49-F238E27FC236}">
                <a16:creationId xmlns:a16="http://schemas.microsoft.com/office/drawing/2014/main" id="{5BF233A1-961E-C6C9-45B0-503DF092A7D0}"/>
              </a:ext>
            </a:extLst>
          </p:cNvPr>
          <p:cNvSpPr>
            <a:spLocks noGrp="1"/>
          </p:cNvSpPr>
          <p:nvPr>
            <p:ph type="title"/>
          </p:nvPr>
        </p:nvSpPr>
        <p:spPr>
          <a:xfrm>
            <a:off x="379141" y="2431734"/>
            <a:ext cx="6033089" cy="1994531"/>
          </a:xfrm>
        </p:spPr>
        <p:txBody>
          <a:bodyPr>
            <a:normAutofit/>
          </a:bodyPr>
          <a:lstStyle/>
          <a:p>
            <a:r>
              <a:rPr lang="ja-JP" altLang="en-US" sz="3200">
                <a:solidFill>
                  <a:schemeClr val="tx1">
                    <a:lumMod val="50000"/>
                  </a:schemeClr>
                </a:solidFill>
                <a:latin typeface="メイリオ" panose="020B0604030504040204" pitchFamily="50" charset="-128"/>
                <a:ea typeface="メイリオ" panose="020B0604030504040204" pitchFamily="50" charset="-128"/>
              </a:rPr>
              <a:t>クラウド版への移行のご案内</a:t>
            </a:r>
            <a:endParaRPr kumimoji="1" lang="ja-JP" altLang="en-US" sz="3200">
              <a:solidFill>
                <a:schemeClr val="tx1">
                  <a:lumMod val="50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3910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22FCC55-3FEA-7DC1-3479-CA9A0A39F642}"/>
              </a:ext>
            </a:extLst>
          </p:cNvPr>
          <p:cNvSpPr>
            <a:spLocks noGrp="1"/>
          </p:cNvSpPr>
          <p:nvPr>
            <p:ph type="sldNum" sz="quarter" idx="12"/>
          </p:nvPr>
        </p:nvSpPr>
        <p:spPr/>
        <p:txBody>
          <a:bodyPr/>
          <a:lstStyle/>
          <a:p>
            <a:fld id="{7A90AA29-0695-C846-8DEC-91DC44232E73}" type="slidenum">
              <a:rPr lang="ja-JP" altLang="en-US" smtClean="0"/>
              <a:pPr/>
              <a:t>6</a:t>
            </a:fld>
            <a:endParaRPr lang="ja-JP" altLang="en-US"/>
          </a:p>
        </p:txBody>
      </p:sp>
      <p:sp>
        <p:nvSpPr>
          <p:cNvPr id="3" name="タイトル 2">
            <a:extLst>
              <a:ext uri="{FF2B5EF4-FFF2-40B4-BE49-F238E27FC236}">
                <a16:creationId xmlns:a16="http://schemas.microsoft.com/office/drawing/2014/main" id="{E8C0A443-1792-571C-B3B3-8A110982C87F}"/>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クラウド版 </a:t>
            </a:r>
            <a:r>
              <a:rPr kumimoji="1" lang="en-US" altLang="ja-JP" sz="2400">
                <a:solidFill>
                  <a:schemeClr val="tx1">
                    <a:lumMod val="50000"/>
                  </a:schemeClr>
                </a:solidFill>
                <a:latin typeface="+mj-ea"/>
                <a:ea typeface="+mj-ea"/>
              </a:rPr>
              <a:t>4</a:t>
            </a:r>
            <a:r>
              <a:rPr kumimoji="1" lang="ja-JP" altLang="en-US" sz="2400">
                <a:solidFill>
                  <a:schemeClr val="tx1">
                    <a:lumMod val="50000"/>
                  </a:schemeClr>
                </a:solidFill>
                <a:latin typeface="+mj-ea"/>
                <a:ea typeface="+mj-ea"/>
              </a:rPr>
              <a:t>つの特長</a:t>
            </a:r>
          </a:p>
        </p:txBody>
      </p:sp>
      <p:sp>
        <p:nvSpPr>
          <p:cNvPr id="5" name="Feature01">
            <a:extLst>
              <a:ext uri="{FF2B5EF4-FFF2-40B4-BE49-F238E27FC236}">
                <a16:creationId xmlns:a16="http://schemas.microsoft.com/office/drawing/2014/main" id="{554E8EA6-1DE4-528E-41BF-A82BFD9F7C5C}"/>
              </a:ext>
            </a:extLst>
          </p:cNvPr>
          <p:cNvSpPr>
            <a:spLocks noGrp="1"/>
          </p:cNvSpPr>
          <p:nvPr/>
        </p:nvSpPr>
        <p:spPr>
          <a:xfrm>
            <a:off x="515937" y="2027072"/>
            <a:ext cx="5445000" cy="2058282"/>
          </a:xfrm>
          <a:prstGeom prst="rect">
            <a:avLst/>
          </a:prstGeom>
          <a:solidFill>
            <a:srgbClr val="EBF6FA"/>
          </a:solidFill>
          <a:ln>
            <a:solidFill>
              <a:srgbClr val="0075C2"/>
            </a:solidFill>
          </a:ln>
        </p:spPr>
        <p:txBody>
          <a:bodyPr wrap="square" lIns="180000" tIns="180000" rIns="180000" bIns="180000" rtlCol="0" anchor="t">
            <a:normAutofit/>
          </a:bodyPr>
          <a:lstStyle/>
          <a:p>
            <a:pPr defTabSz="914377">
              <a:lnSpc>
                <a:spcPct val="120000"/>
              </a:lnSpc>
            </a:pPr>
            <a:r>
              <a:rPr lang="en-US" altLang="ja-JP" sz="1400" b="1">
                <a:solidFill>
                  <a:srgbClr val="0075C2"/>
                </a:solidFill>
                <a:latin typeface="メイリオ"/>
              </a:rPr>
              <a:t>01</a:t>
            </a:r>
            <a:r>
              <a:rPr lang="ja-JP" altLang="en-US" sz="1400" b="1">
                <a:solidFill>
                  <a:srgbClr val="193036"/>
                </a:solidFill>
                <a:latin typeface="メイリオ"/>
              </a:rPr>
              <a:t>　</a:t>
            </a:r>
            <a:r>
              <a:rPr lang="ja-JP" altLang="en-US" sz="1400" b="1">
                <a:solidFill>
                  <a:schemeClr val="tx1">
                    <a:lumMod val="50000"/>
                  </a:schemeClr>
                </a:solidFill>
                <a:latin typeface="メイリオ"/>
              </a:rPr>
              <a:t>インターネット環境があればアクセス可能</a:t>
            </a:r>
          </a:p>
        </p:txBody>
      </p:sp>
      <p:sp>
        <p:nvSpPr>
          <p:cNvPr id="6" name="Feature02">
            <a:extLst>
              <a:ext uri="{FF2B5EF4-FFF2-40B4-BE49-F238E27FC236}">
                <a16:creationId xmlns:a16="http://schemas.microsoft.com/office/drawing/2014/main" id="{16546D79-C6D4-CCDA-E2D5-028CA8A8B7F5}"/>
              </a:ext>
            </a:extLst>
          </p:cNvPr>
          <p:cNvSpPr>
            <a:spLocks noGrp="1"/>
          </p:cNvSpPr>
          <p:nvPr/>
        </p:nvSpPr>
        <p:spPr>
          <a:xfrm>
            <a:off x="6231062" y="2027070"/>
            <a:ext cx="5445000" cy="2058283"/>
          </a:xfrm>
          <a:prstGeom prst="rect">
            <a:avLst/>
          </a:prstGeom>
          <a:solidFill>
            <a:srgbClr val="EBF6FA"/>
          </a:solidFill>
          <a:ln>
            <a:solidFill>
              <a:srgbClr val="0075C2"/>
            </a:solidFill>
          </a:ln>
        </p:spPr>
        <p:txBody>
          <a:bodyPr wrap="square" lIns="180000" tIns="180000" rIns="180000" bIns="180000" rtlCol="0" anchor="t">
            <a:normAutofit/>
          </a:bodyPr>
          <a:lstStyle/>
          <a:p>
            <a:pPr defTabSz="914377">
              <a:lnSpc>
                <a:spcPct val="120000"/>
              </a:lnSpc>
            </a:pPr>
            <a:r>
              <a:rPr lang="en-US" altLang="ja-JP" sz="1400" b="1">
                <a:solidFill>
                  <a:srgbClr val="0075C2"/>
                </a:solidFill>
                <a:latin typeface="メイリオ"/>
              </a:rPr>
              <a:t>02</a:t>
            </a:r>
            <a:r>
              <a:rPr lang="ja-JP" altLang="en-US" sz="1400" b="1">
                <a:solidFill>
                  <a:srgbClr val="193036"/>
                </a:solidFill>
                <a:latin typeface="メイリオ"/>
              </a:rPr>
              <a:t>　サーバーの運用コスト不要</a:t>
            </a:r>
          </a:p>
        </p:txBody>
      </p:sp>
      <p:sp>
        <p:nvSpPr>
          <p:cNvPr id="7" name="Feature03">
            <a:extLst>
              <a:ext uri="{FF2B5EF4-FFF2-40B4-BE49-F238E27FC236}">
                <a16:creationId xmlns:a16="http://schemas.microsoft.com/office/drawing/2014/main" id="{D709B47A-7A17-CBBA-80BB-FC5A56B17AAB}"/>
              </a:ext>
            </a:extLst>
          </p:cNvPr>
          <p:cNvSpPr>
            <a:spLocks noGrp="1"/>
          </p:cNvSpPr>
          <p:nvPr/>
        </p:nvSpPr>
        <p:spPr>
          <a:xfrm>
            <a:off x="515937" y="4235354"/>
            <a:ext cx="5445000" cy="2058282"/>
          </a:xfrm>
          <a:prstGeom prst="rect">
            <a:avLst/>
          </a:prstGeom>
          <a:solidFill>
            <a:srgbClr val="EBF6FA"/>
          </a:solidFill>
          <a:ln>
            <a:solidFill>
              <a:srgbClr val="0075C2"/>
            </a:solidFill>
          </a:ln>
        </p:spPr>
        <p:txBody>
          <a:bodyPr wrap="square" lIns="180000" tIns="180000" rIns="180000" bIns="180000" rtlCol="0" anchor="t">
            <a:normAutofit/>
          </a:bodyPr>
          <a:lstStyle/>
          <a:p>
            <a:pPr defTabSz="914377">
              <a:lnSpc>
                <a:spcPct val="120000"/>
              </a:lnSpc>
            </a:pPr>
            <a:r>
              <a:rPr lang="en-US" altLang="ja-JP" sz="1400" b="1">
                <a:solidFill>
                  <a:srgbClr val="0075C2"/>
                </a:solidFill>
                <a:latin typeface="メイリオ"/>
              </a:rPr>
              <a:t>03</a:t>
            </a:r>
            <a:r>
              <a:rPr lang="ja-JP" altLang="en-US" sz="1400" b="1">
                <a:solidFill>
                  <a:srgbClr val="193036"/>
                </a:solidFill>
                <a:latin typeface="メイリオ"/>
              </a:rPr>
              <a:t>　</a:t>
            </a:r>
            <a:r>
              <a:rPr lang="ja-JP" altLang="en-US" sz="1400" b="1">
                <a:solidFill>
                  <a:schemeClr val="tx1">
                    <a:lumMod val="50000"/>
                  </a:schemeClr>
                </a:solidFill>
                <a:latin typeface="メイリオ"/>
              </a:rPr>
              <a:t>メンテナンスは全てサイボウズ専任チームにおまかせ！</a:t>
            </a:r>
          </a:p>
        </p:txBody>
      </p:sp>
      <p:sp>
        <p:nvSpPr>
          <p:cNvPr id="8" name="Feature04">
            <a:extLst>
              <a:ext uri="{FF2B5EF4-FFF2-40B4-BE49-F238E27FC236}">
                <a16:creationId xmlns:a16="http://schemas.microsoft.com/office/drawing/2014/main" id="{83813FDF-0ED8-2285-C7F8-0E8BBC6D98DF}"/>
              </a:ext>
            </a:extLst>
          </p:cNvPr>
          <p:cNvSpPr>
            <a:spLocks noGrp="1"/>
          </p:cNvSpPr>
          <p:nvPr/>
        </p:nvSpPr>
        <p:spPr>
          <a:xfrm>
            <a:off x="6231062" y="4235354"/>
            <a:ext cx="5445000" cy="2051500"/>
          </a:xfrm>
          <a:prstGeom prst="rect">
            <a:avLst/>
          </a:prstGeom>
          <a:solidFill>
            <a:srgbClr val="EBF6FA"/>
          </a:solidFill>
          <a:ln>
            <a:solidFill>
              <a:srgbClr val="0075C2"/>
            </a:solidFill>
          </a:ln>
        </p:spPr>
        <p:txBody>
          <a:bodyPr wrap="square" lIns="180000" tIns="180000" rIns="180000" bIns="180000" rtlCol="0" anchor="t">
            <a:normAutofit/>
          </a:bodyPr>
          <a:lstStyle/>
          <a:p>
            <a:pPr defTabSz="914377">
              <a:lnSpc>
                <a:spcPct val="120000"/>
              </a:lnSpc>
            </a:pPr>
            <a:r>
              <a:rPr lang="en-US" altLang="ja-JP" sz="1400" b="1">
                <a:solidFill>
                  <a:srgbClr val="0075C2"/>
                </a:solidFill>
                <a:latin typeface="メイリオ"/>
              </a:rPr>
              <a:t>04</a:t>
            </a:r>
            <a:r>
              <a:rPr lang="ja-JP" altLang="en-US" sz="1400" b="1">
                <a:solidFill>
                  <a:srgbClr val="193036"/>
                </a:solidFill>
                <a:latin typeface="メイリオ"/>
              </a:rPr>
              <a:t>　クラウド版限定機能の搭載</a:t>
            </a:r>
          </a:p>
        </p:txBody>
      </p:sp>
      <p:pic>
        <p:nvPicPr>
          <p:cNvPr id="9" name="図 8">
            <a:extLst>
              <a:ext uri="{FF2B5EF4-FFF2-40B4-BE49-F238E27FC236}">
                <a16:creationId xmlns:a16="http://schemas.microsoft.com/office/drawing/2014/main" id="{BD58294D-32FD-EC07-967F-B6C0921E60E3}"/>
              </a:ext>
            </a:extLst>
          </p:cNvPr>
          <p:cNvPicPr>
            <a:picLocks noChangeAspect="1"/>
          </p:cNvPicPr>
          <p:nvPr/>
        </p:nvPicPr>
        <p:blipFill>
          <a:blip r:embed="rId2"/>
          <a:stretch>
            <a:fillRect/>
          </a:stretch>
        </p:blipFill>
        <p:spPr>
          <a:xfrm>
            <a:off x="3746250" y="2686618"/>
            <a:ext cx="2083269" cy="1068343"/>
          </a:xfrm>
          <a:prstGeom prst="rect">
            <a:avLst/>
          </a:prstGeom>
          <a:solidFill>
            <a:srgbClr val="FFFFFF"/>
          </a:solidFill>
        </p:spPr>
      </p:pic>
      <p:sp>
        <p:nvSpPr>
          <p:cNvPr id="10" name="テキスト ボックス 9">
            <a:extLst>
              <a:ext uri="{FF2B5EF4-FFF2-40B4-BE49-F238E27FC236}">
                <a16:creationId xmlns:a16="http://schemas.microsoft.com/office/drawing/2014/main" id="{CB424E94-29F4-CE55-1B2E-F92B9D21D87F}"/>
              </a:ext>
            </a:extLst>
          </p:cNvPr>
          <p:cNvSpPr txBox="1"/>
          <p:nvPr/>
        </p:nvSpPr>
        <p:spPr>
          <a:xfrm>
            <a:off x="634027" y="2626060"/>
            <a:ext cx="2755715" cy="1200329"/>
          </a:xfrm>
          <a:prstGeom prst="rect">
            <a:avLst/>
          </a:prstGeom>
        </p:spPr>
        <p:txBody>
          <a:bodyPr wrap="square" rtlCol="0">
            <a:spAutoFit/>
          </a:bodyPr>
          <a:lstStyle/>
          <a:p>
            <a:pPr defTabSz="914377"/>
            <a:r>
              <a:rPr lang="ja-JP" altLang="en-US" sz="1200">
                <a:solidFill>
                  <a:schemeClr val="tx1">
                    <a:lumMod val="50000"/>
                  </a:schemeClr>
                </a:solidFill>
                <a:latin typeface="メイリオ"/>
              </a:rPr>
              <a:t>お持ちのサーバーにインストールしてご利用いただくパッケージ版とは違い、クラウド版はインターネット環境があれば、いつでもどこからでも「サイボウズ </a:t>
            </a:r>
            <a:r>
              <a:rPr lang="en-US" altLang="ja-JP" sz="1200">
                <a:solidFill>
                  <a:schemeClr val="tx1">
                    <a:lumMod val="50000"/>
                  </a:schemeClr>
                </a:solidFill>
                <a:latin typeface="メイリオ"/>
              </a:rPr>
              <a:t>Office</a:t>
            </a:r>
            <a:r>
              <a:rPr lang="ja-JP" altLang="en-US" sz="1200">
                <a:solidFill>
                  <a:schemeClr val="tx1">
                    <a:lumMod val="50000"/>
                  </a:schemeClr>
                </a:solidFill>
                <a:latin typeface="メイリオ"/>
              </a:rPr>
              <a:t>」を利用することが可能です。</a:t>
            </a:r>
          </a:p>
        </p:txBody>
      </p:sp>
      <p:sp>
        <p:nvSpPr>
          <p:cNvPr id="11" name="テキスト ボックス 10">
            <a:extLst>
              <a:ext uri="{FF2B5EF4-FFF2-40B4-BE49-F238E27FC236}">
                <a16:creationId xmlns:a16="http://schemas.microsoft.com/office/drawing/2014/main" id="{DE651587-F3A2-8931-D649-88C30924EAE8}"/>
              </a:ext>
            </a:extLst>
          </p:cNvPr>
          <p:cNvSpPr txBox="1"/>
          <p:nvPr/>
        </p:nvSpPr>
        <p:spPr>
          <a:xfrm>
            <a:off x="6411374" y="2686618"/>
            <a:ext cx="2755715" cy="830997"/>
          </a:xfrm>
          <a:prstGeom prst="rect">
            <a:avLst/>
          </a:prstGeom>
        </p:spPr>
        <p:txBody>
          <a:bodyPr wrap="square" rtlCol="0">
            <a:spAutoFit/>
          </a:bodyPr>
          <a:lstStyle/>
          <a:p>
            <a:pPr defTabSz="914377"/>
            <a:r>
              <a:rPr lang="ja-JP" altLang="en-US" sz="1200">
                <a:solidFill>
                  <a:schemeClr val="tx1">
                    <a:lumMod val="50000"/>
                  </a:schemeClr>
                </a:solidFill>
                <a:latin typeface="メイリオ"/>
              </a:rPr>
              <a:t>クラウド版なら、ハードウエア費・サーバーの場所代・電気代・運用人件費など、サーバーを運用するコストは不要です！</a:t>
            </a:r>
          </a:p>
        </p:txBody>
      </p:sp>
      <p:pic>
        <p:nvPicPr>
          <p:cNvPr id="12" name="図 11">
            <a:extLst>
              <a:ext uri="{FF2B5EF4-FFF2-40B4-BE49-F238E27FC236}">
                <a16:creationId xmlns:a16="http://schemas.microsoft.com/office/drawing/2014/main" id="{BD85395B-4F14-1844-D2A9-3D2028C2A7FC}"/>
              </a:ext>
            </a:extLst>
          </p:cNvPr>
          <p:cNvPicPr>
            <a:picLocks noChangeAspect="1"/>
          </p:cNvPicPr>
          <p:nvPr/>
        </p:nvPicPr>
        <p:blipFill>
          <a:blip r:embed="rId3"/>
          <a:stretch>
            <a:fillRect/>
          </a:stretch>
        </p:blipFill>
        <p:spPr>
          <a:xfrm>
            <a:off x="9437214" y="2686618"/>
            <a:ext cx="2083266" cy="1068342"/>
          </a:xfrm>
          <a:prstGeom prst="rect">
            <a:avLst/>
          </a:prstGeom>
          <a:solidFill>
            <a:srgbClr val="FFFFFF"/>
          </a:solidFill>
        </p:spPr>
      </p:pic>
      <p:sp>
        <p:nvSpPr>
          <p:cNvPr id="13" name="テキスト ボックス 12">
            <a:extLst>
              <a:ext uri="{FF2B5EF4-FFF2-40B4-BE49-F238E27FC236}">
                <a16:creationId xmlns:a16="http://schemas.microsoft.com/office/drawing/2014/main" id="{1E8D535B-7DF0-BF7E-A9DD-0F896F3A8FCD}"/>
              </a:ext>
            </a:extLst>
          </p:cNvPr>
          <p:cNvSpPr txBox="1"/>
          <p:nvPr/>
        </p:nvSpPr>
        <p:spPr>
          <a:xfrm>
            <a:off x="634028" y="4868619"/>
            <a:ext cx="2755715" cy="1200329"/>
          </a:xfrm>
          <a:prstGeom prst="rect">
            <a:avLst/>
          </a:prstGeom>
        </p:spPr>
        <p:txBody>
          <a:bodyPr wrap="square" rtlCol="0">
            <a:spAutoFit/>
          </a:bodyPr>
          <a:lstStyle/>
          <a:p>
            <a:pPr defTabSz="914377"/>
            <a:r>
              <a:rPr lang="ja-JP" altLang="en-US" sz="1200">
                <a:solidFill>
                  <a:schemeClr val="tx1">
                    <a:lumMod val="50000"/>
                  </a:schemeClr>
                </a:solidFill>
                <a:latin typeface="メイリオ"/>
              </a:rPr>
              <a:t>日々のメンテナンスからバージョンアップ、バックアップ、冗長化、セキュリティ対策など、「サイボウズ </a:t>
            </a:r>
            <a:r>
              <a:rPr lang="en-US" altLang="ja-JP" sz="1200">
                <a:solidFill>
                  <a:schemeClr val="tx1">
                    <a:lumMod val="50000"/>
                  </a:schemeClr>
                </a:solidFill>
                <a:latin typeface="メイリオ"/>
              </a:rPr>
              <a:t>Office</a:t>
            </a:r>
            <a:r>
              <a:rPr lang="ja-JP" altLang="en-US" sz="1200">
                <a:solidFill>
                  <a:schemeClr val="tx1">
                    <a:lumMod val="50000"/>
                  </a:schemeClr>
                </a:solidFill>
                <a:latin typeface="メイリオ"/>
              </a:rPr>
              <a:t>」を利用する上で必要なメンテナンスは、全てサイボウズの専任スタッフが実施します。</a:t>
            </a:r>
          </a:p>
        </p:txBody>
      </p:sp>
      <p:pic>
        <p:nvPicPr>
          <p:cNvPr id="14" name="図 13">
            <a:extLst>
              <a:ext uri="{FF2B5EF4-FFF2-40B4-BE49-F238E27FC236}">
                <a16:creationId xmlns:a16="http://schemas.microsoft.com/office/drawing/2014/main" id="{7713C175-7BAA-6952-CF91-FFA7DF2FE1F4}"/>
              </a:ext>
            </a:extLst>
          </p:cNvPr>
          <p:cNvPicPr>
            <a:picLocks noChangeAspect="1"/>
          </p:cNvPicPr>
          <p:nvPr/>
        </p:nvPicPr>
        <p:blipFill>
          <a:blip r:embed="rId4"/>
          <a:stretch>
            <a:fillRect/>
          </a:stretch>
        </p:blipFill>
        <p:spPr>
          <a:xfrm>
            <a:off x="3746250" y="4990883"/>
            <a:ext cx="1961823" cy="1006063"/>
          </a:xfrm>
          <a:prstGeom prst="rect">
            <a:avLst/>
          </a:prstGeom>
          <a:solidFill>
            <a:srgbClr val="FFFFFF"/>
          </a:solidFill>
        </p:spPr>
      </p:pic>
      <p:sp>
        <p:nvSpPr>
          <p:cNvPr id="15" name="テキスト ボックス 14">
            <a:extLst>
              <a:ext uri="{FF2B5EF4-FFF2-40B4-BE49-F238E27FC236}">
                <a16:creationId xmlns:a16="http://schemas.microsoft.com/office/drawing/2014/main" id="{73F975B1-CB94-EFF8-A3CA-59A7E9DC8FAA}"/>
              </a:ext>
            </a:extLst>
          </p:cNvPr>
          <p:cNvSpPr txBox="1"/>
          <p:nvPr/>
        </p:nvSpPr>
        <p:spPr>
          <a:xfrm>
            <a:off x="6411374" y="4868619"/>
            <a:ext cx="2755715" cy="1200329"/>
          </a:xfrm>
          <a:prstGeom prst="rect">
            <a:avLst/>
          </a:prstGeom>
        </p:spPr>
        <p:txBody>
          <a:bodyPr wrap="square" rtlCol="0">
            <a:spAutoFit/>
          </a:bodyPr>
          <a:lstStyle/>
          <a:p>
            <a:pPr defTabSz="914377"/>
            <a:r>
              <a:rPr lang="ja-JP" altLang="en-US" sz="1200">
                <a:solidFill>
                  <a:schemeClr val="tx1">
                    <a:lumMod val="50000"/>
                  </a:schemeClr>
                </a:solidFill>
                <a:latin typeface="メイリオ"/>
              </a:rPr>
              <a:t>プッシュ通知を受け取れるモバイル版アプリ 「サイボウズ </a:t>
            </a:r>
            <a:r>
              <a:rPr lang="en-US" altLang="ja-JP" sz="1200">
                <a:solidFill>
                  <a:schemeClr val="tx1">
                    <a:lumMod val="50000"/>
                  </a:schemeClr>
                </a:solidFill>
                <a:latin typeface="メイリオ"/>
              </a:rPr>
              <a:t>Office</a:t>
            </a:r>
            <a:r>
              <a:rPr lang="ja-JP" altLang="en-US" sz="1200">
                <a:solidFill>
                  <a:schemeClr val="tx1">
                    <a:lumMod val="50000"/>
                  </a:schemeClr>
                </a:solidFill>
                <a:latin typeface="メイリオ"/>
              </a:rPr>
              <a:t>」や、 メールの自動受信・自動転送機能、カスタムアプリのリマインダー通知機能などクラウド版でしか利用できない機能をご利用いただけます！</a:t>
            </a:r>
          </a:p>
        </p:txBody>
      </p:sp>
      <p:pic>
        <p:nvPicPr>
          <p:cNvPr id="16" name="図 15">
            <a:extLst>
              <a:ext uri="{FF2B5EF4-FFF2-40B4-BE49-F238E27FC236}">
                <a16:creationId xmlns:a16="http://schemas.microsoft.com/office/drawing/2014/main" id="{3ACAC88A-103E-7FDB-960F-25B6302FB597}"/>
              </a:ext>
            </a:extLst>
          </p:cNvPr>
          <p:cNvPicPr>
            <a:picLocks noChangeAspect="1"/>
          </p:cNvPicPr>
          <p:nvPr/>
        </p:nvPicPr>
        <p:blipFill>
          <a:blip r:embed="rId5"/>
          <a:stretch>
            <a:fillRect/>
          </a:stretch>
        </p:blipFill>
        <p:spPr>
          <a:xfrm>
            <a:off x="9437214" y="4929752"/>
            <a:ext cx="2083266" cy="1068342"/>
          </a:xfrm>
          <a:prstGeom prst="rect">
            <a:avLst/>
          </a:prstGeom>
        </p:spPr>
      </p:pic>
      <p:sp>
        <p:nvSpPr>
          <p:cNvPr id="17" name="サブタイトル">
            <a:extLst>
              <a:ext uri="{FF2B5EF4-FFF2-40B4-BE49-F238E27FC236}">
                <a16:creationId xmlns:a16="http://schemas.microsoft.com/office/drawing/2014/main" id="{7C18A8AF-C09F-75A5-F9A1-0BE93C33076C}"/>
              </a:ext>
            </a:extLst>
          </p:cNvPr>
          <p:cNvSpPr txBox="1"/>
          <p:nvPr/>
        </p:nvSpPr>
        <p:spPr>
          <a:xfrm>
            <a:off x="515937" y="1335354"/>
            <a:ext cx="11160125" cy="340093"/>
          </a:xfrm>
          <a:prstGeom prst="rect">
            <a:avLst/>
          </a:prstGeom>
          <a:noFill/>
        </p:spPr>
        <p:txBody>
          <a:bodyPr wrap="square" rtlCol="0">
            <a:spAutoFit/>
          </a:bodyPr>
          <a:lstStyle/>
          <a:p>
            <a:pPr defTabSz="914377">
              <a:lnSpc>
                <a:spcPct val="120000"/>
              </a:lnSpc>
            </a:pPr>
            <a:r>
              <a:rPr lang="ja-JP" altLang="en-US" sz="1400">
                <a:solidFill>
                  <a:schemeClr val="tx1">
                    <a:lumMod val="50000"/>
                  </a:schemeClr>
                </a:solidFill>
                <a:latin typeface="メイリオ"/>
              </a:rPr>
              <a:t>パッケージ版「サイボウズ Office」との違いを交えながら、クラウド版ならではの特長をご紹介いたします。</a:t>
            </a:r>
          </a:p>
        </p:txBody>
      </p:sp>
    </p:spTree>
    <p:extLst>
      <p:ext uri="{BB962C8B-B14F-4D97-AF65-F5344CB8AC3E}">
        <p14:creationId xmlns:p14="http://schemas.microsoft.com/office/powerpoint/2010/main" val="2293674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DCC9905-002A-88B0-E3F5-220594201055}"/>
              </a:ext>
            </a:extLst>
          </p:cNvPr>
          <p:cNvSpPr>
            <a:spLocks noGrp="1"/>
          </p:cNvSpPr>
          <p:nvPr>
            <p:ph type="sldNum" sz="quarter" idx="12"/>
          </p:nvPr>
        </p:nvSpPr>
        <p:spPr/>
        <p:txBody>
          <a:bodyPr/>
          <a:lstStyle/>
          <a:p>
            <a:fld id="{7A90AA29-0695-C846-8DEC-91DC44232E73}" type="slidenum">
              <a:rPr lang="ja-JP" altLang="en-US" smtClean="0"/>
              <a:pPr/>
              <a:t>7</a:t>
            </a:fld>
            <a:endParaRPr lang="ja-JP" altLang="en-US"/>
          </a:p>
        </p:txBody>
      </p:sp>
      <p:sp>
        <p:nvSpPr>
          <p:cNvPr id="3" name="タイトル 2">
            <a:extLst>
              <a:ext uri="{FF2B5EF4-FFF2-40B4-BE49-F238E27FC236}">
                <a16:creationId xmlns:a16="http://schemas.microsoft.com/office/drawing/2014/main" id="{78AC8C18-FB34-C133-C1E8-42F725232B13}"/>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パッケージ版とクラウド版の違い（コスト・運用）</a:t>
            </a:r>
          </a:p>
        </p:txBody>
      </p:sp>
      <p:sp>
        <p:nvSpPr>
          <p:cNvPr id="5" name="ColHeader1">
            <a:extLst>
              <a:ext uri="{FF2B5EF4-FFF2-40B4-BE49-F238E27FC236}">
                <a16:creationId xmlns:a16="http://schemas.microsoft.com/office/drawing/2014/main" id="{7BEE1E79-7E43-48DC-F4B6-E9E862FB6BD3}"/>
              </a:ext>
            </a:extLst>
          </p:cNvPr>
          <p:cNvSpPr>
            <a:spLocks noGrp="1"/>
          </p:cNvSpPr>
          <p:nvPr/>
        </p:nvSpPr>
        <p:spPr>
          <a:xfrm>
            <a:off x="254453" y="1101146"/>
            <a:ext cx="2005590" cy="431800"/>
          </a:xfrm>
          <a:prstGeom prst="rect">
            <a:avLst/>
          </a:prstGeom>
          <a:solidFill>
            <a:srgbClr val="0075C2"/>
          </a:solidFill>
          <a:ln>
            <a:noFill/>
          </a:ln>
        </p:spPr>
        <p:txBody>
          <a:bodyPr wrap="square" lIns="100000" tIns="50000" rtlCol="0" anchor="ctr">
            <a:normAutofit/>
          </a:bodyPr>
          <a:lstStyle/>
          <a:p>
            <a:pPr algn="ctr" defTabSz="914377"/>
            <a:r>
              <a:rPr lang="ja-JP" altLang="en-US" sz="1400" b="1">
                <a:solidFill>
                  <a:srgbClr val="FFFFFF"/>
                </a:solidFill>
                <a:latin typeface="メイリオ"/>
              </a:rPr>
              <a:t>比較ポイント</a:t>
            </a:r>
          </a:p>
        </p:txBody>
      </p:sp>
      <p:sp>
        <p:nvSpPr>
          <p:cNvPr id="6" name="ColHeader2">
            <a:extLst>
              <a:ext uri="{FF2B5EF4-FFF2-40B4-BE49-F238E27FC236}">
                <a16:creationId xmlns:a16="http://schemas.microsoft.com/office/drawing/2014/main" id="{4899846F-FE3F-4656-974F-4E76B82C00BC}"/>
              </a:ext>
            </a:extLst>
          </p:cNvPr>
          <p:cNvSpPr>
            <a:spLocks noGrp="1"/>
          </p:cNvSpPr>
          <p:nvPr/>
        </p:nvSpPr>
        <p:spPr>
          <a:xfrm>
            <a:off x="2380116" y="1101146"/>
            <a:ext cx="4574337" cy="431800"/>
          </a:xfrm>
          <a:prstGeom prst="rect">
            <a:avLst/>
          </a:prstGeom>
          <a:solidFill>
            <a:srgbClr val="0075C2"/>
          </a:solidFill>
          <a:ln>
            <a:noFill/>
          </a:ln>
        </p:spPr>
        <p:txBody>
          <a:bodyPr wrap="square" lIns="100000" tIns="50000" rtlCol="0" anchor="ctr">
            <a:normAutofit/>
          </a:bodyPr>
          <a:lstStyle/>
          <a:p>
            <a:pPr algn="ctr" defTabSz="914377"/>
            <a:r>
              <a:rPr lang="ja-JP" altLang="en-US" sz="1600" b="1">
                <a:solidFill>
                  <a:srgbClr val="FFFFFF"/>
                </a:solidFill>
                <a:latin typeface="メイリオ"/>
              </a:rPr>
              <a:t>クラウド版</a:t>
            </a:r>
          </a:p>
        </p:txBody>
      </p:sp>
      <p:sp>
        <p:nvSpPr>
          <p:cNvPr id="7" name="ColHeader3">
            <a:extLst>
              <a:ext uri="{FF2B5EF4-FFF2-40B4-BE49-F238E27FC236}">
                <a16:creationId xmlns:a16="http://schemas.microsoft.com/office/drawing/2014/main" id="{E47C54DA-509C-AC95-941A-6F30E1E4BE8F}"/>
              </a:ext>
            </a:extLst>
          </p:cNvPr>
          <p:cNvSpPr>
            <a:spLocks noGrp="1"/>
          </p:cNvSpPr>
          <p:nvPr/>
        </p:nvSpPr>
        <p:spPr>
          <a:xfrm>
            <a:off x="7094965" y="1101146"/>
            <a:ext cx="4864556" cy="431800"/>
          </a:xfrm>
          <a:prstGeom prst="rect">
            <a:avLst/>
          </a:prstGeom>
          <a:solidFill>
            <a:srgbClr val="FFFFFF">
              <a:lumMod val="50000"/>
            </a:srgbClr>
          </a:solidFill>
          <a:ln>
            <a:noFill/>
          </a:ln>
        </p:spPr>
        <p:txBody>
          <a:bodyPr wrap="square" lIns="100000" tIns="50000" rtlCol="0" anchor="ctr">
            <a:norm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rPr>
              <a:t>パッケージ版</a:t>
            </a:r>
          </a:p>
        </p:txBody>
      </p:sp>
      <p:sp>
        <p:nvSpPr>
          <p:cNvPr id="8" name="feat20">
            <a:extLst>
              <a:ext uri="{FF2B5EF4-FFF2-40B4-BE49-F238E27FC236}">
                <a16:creationId xmlns:a16="http://schemas.microsoft.com/office/drawing/2014/main" id="{42DD653F-68F3-0674-9F70-1BE86B3D7CA1}"/>
              </a:ext>
            </a:extLst>
          </p:cNvPr>
          <p:cNvSpPr>
            <a:spLocks noGrp="1"/>
          </p:cNvSpPr>
          <p:nvPr/>
        </p:nvSpPr>
        <p:spPr>
          <a:xfrm>
            <a:off x="254453" y="1705042"/>
            <a:ext cx="200559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300" b="1">
                <a:solidFill>
                  <a:srgbClr val="FFFFFF"/>
                </a:solidFill>
                <a:latin typeface="メイリオ"/>
              </a:rPr>
              <a:t>コスト / 利用料</a:t>
            </a:r>
          </a:p>
        </p:txBody>
      </p:sp>
      <p:sp>
        <p:nvSpPr>
          <p:cNvPr id="9" name="cloud20">
            <a:extLst>
              <a:ext uri="{FF2B5EF4-FFF2-40B4-BE49-F238E27FC236}">
                <a16:creationId xmlns:a16="http://schemas.microsoft.com/office/drawing/2014/main" id="{649DC096-D54A-B701-80E7-A107143E1FF7}"/>
              </a:ext>
            </a:extLst>
          </p:cNvPr>
          <p:cNvSpPr>
            <a:spLocks noGrp="1"/>
          </p:cNvSpPr>
          <p:nvPr/>
        </p:nvSpPr>
        <p:spPr>
          <a:xfrm>
            <a:off x="2380116" y="1705042"/>
            <a:ext cx="4574337"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1ユーザー/月額600円〜　または年額7,200円〜</a:t>
            </a:r>
            <a:endParaRPr lang="en-US" altLang="ja-JP" sz="1100">
              <a:solidFill>
                <a:schemeClr val="tx1">
                  <a:lumMod val="50000"/>
                </a:schemeClr>
              </a:solidFill>
              <a:latin typeface="メイリオ"/>
            </a:endParaRPr>
          </a:p>
          <a:p>
            <a:pPr defTabSz="914377"/>
            <a:r>
              <a:rPr lang="ja-JP" altLang="en-US" sz="1100">
                <a:solidFill>
                  <a:schemeClr val="tx1">
                    <a:lumMod val="50000"/>
                  </a:schemeClr>
                </a:solidFill>
                <a:latin typeface="メイリオ"/>
              </a:rPr>
              <a:t>（別途初期費用はかかりません）</a:t>
            </a:r>
          </a:p>
        </p:txBody>
      </p:sp>
      <p:sp>
        <p:nvSpPr>
          <p:cNvPr id="10" name="pkg20">
            <a:extLst>
              <a:ext uri="{FF2B5EF4-FFF2-40B4-BE49-F238E27FC236}">
                <a16:creationId xmlns:a16="http://schemas.microsoft.com/office/drawing/2014/main" id="{A8220E38-3135-5EA1-5870-3A98B5B53E41}"/>
              </a:ext>
            </a:extLst>
          </p:cNvPr>
          <p:cNvSpPr>
            <a:spLocks noGrp="1"/>
          </p:cNvSpPr>
          <p:nvPr/>
        </p:nvSpPr>
        <p:spPr>
          <a:xfrm>
            <a:off x="7094965" y="1705042"/>
            <a:ext cx="4864556"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10ユーザー/24,800円〜</a:t>
            </a:r>
            <a:endParaRPr lang="en-US" altLang="ja-JP" sz="1100">
              <a:solidFill>
                <a:schemeClr val="tx1">
                  <a:lumMod val="50000"/>
                </a:schemeClr>
              </a:solidFill>
              <a:latin typeface="メイリオ"/>
            </a:endParaRPr>
          </a:p>
          <a:p>
            <a:pPr defTabSz="914377"/>
            <a:r>
              <a:rPr lang="ja-JP" altLang="en-US" sz="1100">
                <a:solidFill>
                  <a:schemeClr val="tx1">
                    <a:lumMod val="50000"/>
                  </a:schemeClr>
                </a:solidFill>
                <a:latin typeface="メイリオ"/>
              </a:rPr>
              <a:t>（継続サービスライセンス）※2026年9月30日販売終了</a:t>
            </a:r>
          </a:p>
        </p:txBody>
      </p:sp>
      <p:sp>
        <p:nvSpPr>
          <p:cNvPr id="11" name="feat23">
            <a:extLst>
              <a:ext uri="{FF2B5EF4-FFF2-40B4-BE49-F238E27FC236}">
                <a16:creationId xmlns:a16="http://schemas.microsoft.com/office/drawing/2014/main" id="{CCD4098E-F40E-C07D-B32D-A8F7E8A1CC3A}"/>
              </a:ext>
            </a:extLst>
          </p:cNvPr>
          <p:cNvSpPr>
            <a:spLocks noGrp="1"/>
          </p:cNvSpPr>
          <p:nvPr/>
        </p:nvSpPr>
        <p:spPr>
          <a:xfrm>
            <a:off x="254453" y="2492442"/>
            <a:ext cx="200559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300" b="1">
                <a:solidFill>
                  <a:srgbClr val="FFFFFF"/>
                </a:solidFill>
                <a:latin typeface="メイリオ"/>
              </a:rPr>
              <a:t>サーバーの運用</a:t>
            </a:r>
          </a:p>
        </p:txBody>
      </p:sp>
      <p:sp>
        <p:nvSpPr>
          <p:cNvPr id="12" name="cloud23">
            <a:extLst>
              <a:ext uri="{FF2B5EF4-FFF2-40B4-BE49-F238E27FC236}">
                <a16:creationId xmlns:a16="http://schemas.microsoft.com/office/drawing/2014/main" id="{44185F8C-32A3-862B-7D5E-606C776F8230}"/>
              </a:ext>
            </a:extLst>
          </p:cNvPr>
          <p:cNvSpPr>
            <a:spLocks noGrp="1"/>
          </p:cNvSpPr>
          <p:nvPr/>
        </p:nvSpPr>
        <p:spPr>
          <a:xfrm>
            <a:off x="2380116" y="2492442"/>
            <a:ext cx="4574337"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不要</a:t>
            </a:r>
            <a:endParaRPr lang="en-US" altLang="ja-JP" sz="1100">
              <a:solidFill>
                <a:schemeClr val="tx1">
                  <a:lumMod val="50000"/>
                </a:schemeClr>
              </a:solidFill>
              <a:latin typeface="メイリオ"/>
            </a:endParaRPr>
          </a:p>
          <a:p>
            <a:pPr defTabSz="914377"/>
            <a:r>
              <a:rPr lang="ja-JP" altLang="en-US" sz="1100">
                <a:solidFill>
                  <a:schemeClr val="tx1">
                    <a:lumMod val="50000"/>
                  </a:schemeClr>
                </a:solidFill>
                <a:latin typeface="メイリオ"/>
              </a:rPr>
              <a:t>（利用料金に含まれます）</a:t>
            </a:r>
          </a:p>
        </p:txBody>
      </p:sp>
      <p:sp>
        <p:nvSpPr>
          <p:cNvPr id="13" name="pkg23">
            <a:extLst>
              <a:ext uri="{FF2B5EF4-FFF2-40B4-BE49-F238E27FC236}">
                <a16:creationId xmlns:a16="http://schemas.microsoft.com/office/drawing/2014/main" id="{3A179D2D-1302-DCE6-E829-039640F9FBB4}"/>
              </a:ext>
            </a:extLst>
          </p:cNvPr>
          <p:cNvSpPr>
            <a:spLocks noGrp="1"/>
          </p:cNvSpPr>
          <p:nvPr/>
        </p:nvSpPr>
        <p:spPr>
          <a:xfrm>
            <a:off x="7094965" y="2492442"/>
            <a:ext cx="4864556"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ハードウエア費・場所代・電気代・運用人件費などが別途かかります</a:t>
            </a:r>
          </a:p>
        </p:txBody>
      </p:sp>
      <p:sp>
        <p:nvSpPr>
          <p:cNvPr id="14" name="feat26">
            <a:extLst>
              <a:ext uri="{FF2B5EF4-FFF2-40B4-BE49-F238E27FC236}">
                <a16:creationId xmlns:a16="http://schemas.microsoft.com/office/drawing/2014/main" id="{F2890CD7-E6B8-70B7-CD3E-17373788185C}"/>
              </a:ext>
            </a:extLst>
          </p:cNvPr>
          <p:cNvSpPr>
            <a:spLocks noGrp="1"/>
          </p:cNvSpPr>
          <p:nvPr/>
        </p:nvSpPr>
        <p:spPr>
          <a:xfrm>
            <a:off x="254453" y="3279842"/>
            <a:ext cx="200559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300" b="1">
                <a:solidFill>
                  <a:srgbClr val="FFFFFF"/>
                </a:solidFill>
                <a:latin typeface="メイリオ"/>
              </a:rPr>
              <a:t>最低ユーザー数</a:t>
            </a:r>
          </a:p>
        </p:txBody>
      </p:sp>
      <p:sp>
        <p:nvSpPr>
          <p:cNvPr id="15" name="cloud26">
            <a:extLst>
              <a:ext uri="{FF2B5EF4-FFF2-40B4-BE49-F238E27FC236}">
                <a16:creationId xmlns:a16="http://schemas.microsoft.com/office/drawing/2014/main" id="{B12B3CA8-21BD-7758-13B7-B956AAA8030C}"/>
              </a:ext>
            </a:extLst>
          </p:cNvPr>
          <p:cNvSpPr>
            <a:spLocks noGrp="1"/>
          </p:cNvSpPr>
          <p:nvPr/>
        </p:nvSpPr>
        <p:spPr>
          <a:xfrm>
            <a:off x="2380116" y="3279842"/>
            <a:ext cx="4574337"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5ユーザー〜</a:t>
            </a:r>
            <a:endParaRPr lang="en-US" altLang="ja-JP" sz="1100">
              <a:solidFill>
                <a:schemeClr val="tx1">
                  <a:lumMod val="50000"/>
                </a:schemeClr>
              </a:solidFill>
              <a:latin typeface="メイリオ"/>
            </a:endParaRPr>
          </a:p>
          <a:p>
            <a:pPr defTabSz="914377"/>
            <a:r>
              <a:rPr lang="ja-JP" altLang="en-US" sz="1100">
                <a:solidFill>
                  <a:schemeClr val="tx1">
                    <a:lumMod val="50000"/>
                  </a:schemeClr>
                </a:solidFill>
                <a:latin typeface="メイリオ"/>
              </a:rPr>
              <a:t>（1ユーザー単位で追加可）</a:t>
            </a:r>
          </a:p>
        </p:txBody>
      </p:sp>
      <p:sp>
        <p:nvSpPr>
          <p:cNvPr id="16" name="pkg26">
            <a:extLst>
              <a:ext uri="{FF2B5EF4-FFF2-40B4-BE49-F238E27FC236}">
                <a16:creationId xmlns:a16="http://schemas.microsoft.com/office/drawing/2014/main" id="{FFB0362A-3DB0-4F20-3BEE-0459058E5DF1}"/>
              </a:ext>
            </a:extLst>
          </p:cNvPr>
          <p:cNvSpPr>
            <a:spLocks noGrp="1"/>
          </p:cNvSpPr>
          <p:nvPr/>
        </p:nvSpPr>
        <p:spPr>
          <a:xfrm>
            <a:off x="7094965" y="3279842"/>
            <a:ext cx="4864556"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10ユーザー〜</a:t>
            </a:r>
            <a:endParaRPr lang="en-US" altLang="ja-JP" sz="1100">
              <a:solidFill>
                <a:schemeClr val="tx1">
                  <a:lumMod val="50000"/>
                </a:schemeClr>
              </a:solidFill>
              <a:latin typeface="メイリオ"/>
            </a:endParaRPr>
          </a:p>
          <a:p>
            <a:pPr defTabSz="914377"/>
            <a:r>
              <a:rPr lang="ja-JP" altLang="en-US" sz="1100">
                <a:solidFill>
                  <a:schemeClr val="tx1">
                    <a:lumMod val="50000"/>
                  </a:schemeClr>
                </a:solidFill>
                <a:latin typeface="メイリオ"/>
              </a:rPr>
              <a:t>（複数のプランから選択できます）</a:t>
            </a:r>
          </a:p>
        </p:txBody>
      </p:sp>
      <p:sp>
        <p:nvSpPr>
          <p:cNvPr id="17" name="feat29">
            <a:extLst>
              <a:ext uri="{FF2B5EF4-FFF2-40B4-BE49-F238E27FC236}">
                <a16:creationId xmlns:a16="http://schemas.microsoft.com/office/drawing/2014/main" id="{8DF94111-AEEF-269B-8B6A-757AC8B9EB60}"/>
              </a:ext>
            </a:extLst>
          </p:cNvPr>
          <p:cNvSpPr>
            <a:spLocks noGrp="1"/>
          </p:cNvSpPr>
          <p:nvPr/>
        </p:nvSpPr>
        <p:spPr>
          <a:xfrm>
            <a:off x="254453" y="4067242"/>
            <a:ext cx="200559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300" b="1">
                <a:solidFill>
                  <a:srgbClr val="FFFFFF"/>
                </a:solidFill>
                <a:latin typeface="メイリオ"/>
              </a:rPr>
              <a:t>支払い方法</a:t>
            </a:r>
          </a:p>
        </p:txBody>
      </p:sp>
      <p:sp>
        <p:nvSpPr>
          <p:cNvPr id="18" name="cloud29">
            <a:extLst>
              <a:ext uri="{FF2B5EF4-FFF2-40B4-BE49-F238E27FC236}">
                <a16:creationId xmlns:a16="http://schemas.microsoft.com/office/drawing/2014/main" id="{ABC3A45C-94F3-F6DD-9380-FF8EE2891B1A}"/>
              </a:ext>
            </a:extLst>
          </p:cNvPr>
          <p:cNvSpPr>
            <a:spLocks noGrp="1"/>
          </p:cNvSpPr>
          <p:nvPr/>
        </p:nvSpPr>
        <p:spPr>
          <a:xfrm>
            <a:off x="2380116" y="4067242"/>
            <a:ext cx="4574337"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月額または年額</a:t>
            </a:r>
            <a:endParaRPr lang="en-US" altLang="ja-JP" sz="1100">
              <a:solidFill>
                <a:schemeClr val="tx1">
                  <a:lumMod val="50000"/>
                </a:schemeClr>
              </a:solidFill>
              <a:latin typeface="メイリオ"/>
            </a:endParaRPr>
          </a:p>
          <a:p>
            <a:pPr defTabSz="914377"/>
            <a:r>
              <a:rPr lang="ja-JP" altLang="en-US" sz="1100">
                <a:solidFill>
                  <a:schemeClr val="tx1">
                    <a:lumMod val="50000"/>
                  </a:schemeClr>
                </a:solidFill>
                <a:latin typeface="メイリオ"/>
              </a:rPr>
              <a:t>（クレジットカード・口座振替・請求書）</a:t>
            </a:r>
          </a:p>
        </p:txBody>
      </p:sp>
      <p:sp>
        <p:nvSpPr>
          <p:cNvPr id="19" name="pkg29">
            <a:extLst>
              <a:ext uri="{FF2B5EF4-FFF2-40B4-BE49-F238E27FC236}">
                <a16:creationId xmlns:a16="http://schemas.microsoft.com/office/drawing/2014/main" id="{1A30D1CF-4032-48FC-EB49-4D1889239966}"/>
              </a:ext>
            </a:extLst>
          </p:cNvPr>
          <p:cNvSpPr>
            <a:spLocks noGrp="1"/>
          </p:cNvSpPr>
          <p:nvPr/>
        </p:nvSpPr>
        <p:spPr>
          <a:xfrm>
            <a:off x="7094965" y="4067242"/>
            <a:ext cx="4864556"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請求書払いのみ</a:t>
            </a:r>
          </a:p>
        </p:txBody>
      </p:sp>
      <p:sp>
        <p:nvSpPr>
          <p:cNvPr id="20" name="feat32">
            <a:extLst>
              <a:ext uri="{FF2B5EF4-FFF2-40B4-BE49-F238E27FC236}">
                <a16:creationId xmlns:a16="http://schemas.microsoft.com/office/drawing/2014/main" id="{9632999D-3982-2744-57A4-06007E69210D}"/>
              </a:ext>
            </a:extLst>
          </p:cNvPr>
          <p:cNvSpPr>
            <a:spLocks noGrp="1"/>
          </p:cNvSpPr>
          <p:nvPr/>
        </p:nvSpPr>
        <p:spPr>
          <a:xfrm>
            <a:off x="254453" y="4854642"/>
            <a:ext cx="200559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300" b="1">
                <a:solidFill>
                  <a:srgbClr val="FFFFFF"/>
                </a:solidFill>
                <a:latin typeface="メイリオ"/>
              </a:rPr>
              <a:t>メンテナンス</a:t>
            </a:r>
          </a:p>
        </p:txBody>
      </p:sp>
      <p:sp>
        <p:nvSpPr>
          <p:cNvPr id="21" name="cloud32">
            <a:extLst>
              <a:ext uri="{FF2B5EF4-FFF2-40B4-BE49-F238E27FC236}">
                <a16:creationId xmlns:a16="http://schemas.microsoft.com/office/drawing/2014/main" id="{D0D52E5A-A6CF-D1FD-CD72-AD787D188ABF}"/>
              </a:ext>
            </a:extLst>
          </p:cNvPr>
          <p:cNvSpPr>
            <a:spLocks noGrp="1"/>
          </p:cNvSpPr>
          <p:nvPr/>
        </p:nvSpPr>
        <p:spPr>
          <a:xfrm>
            <a:off x="2380116" y="4854642"/>
            <a:ext cx="4574337"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サイボウズにお任せ</a:t>
            </a:r>
          </a:p>
        </p:txBody>
      </p:sp>
      <p:sp>
        <p:nvSpPr>
          <p:cNvPr id="22" name="pkg32">
            <a:extLst>
              <a:ext uri="{FF2B5EF4-FFF2-40B4-BE49-F238E27FC236}">
                <a16:creationId xmlns:a16="http://schemas.microsoft.com/office/drawing/2014/main" id="{1036B6FE-4799-E418-E886-A516286F3AE3}"/>
              </a:ext>
            </a:extLst>
          </p:cNvPr>
          <p:cNvSpPr>
            <a:spLocks noGrp="1"/>
          </p:cNvSpPr>
          <p:nvPr/>
        </p:nvSpPr>
        <p:spPr>
          <a:xfrm>
            <a:off x="7094965" y="4854642"/>
            <a:ext cx="4864556"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ご自身で実施</a:t>
            </a:r>
          </a:p>
        </p:txBody>
      </p:sp>
      <p:sp>
        <p:nvSpPr>
          <p:cNvPr id="23" name="feat35">
            <a:extLst>
              <a:ext uri="{FF2B5EF4-FFF2-40B4-BE49-F238E27FC236}">
                <a16:creationId xmlns:a16="http://schemas.microsoft.com/office/drawing/2014/main" id="{FA0CA7E8-62D1-0D0E-3C1E-B7B86F032B01}"/>
              </a:ext>
            </a:extLst>
          </p:cNvPr>
          <p:cNvSpPr>
            <a:spLocks noGrp="1"/>
          </p:cNvSpPr>
          <p:nvPr/>
        </p:nvSpPr>
        <p:spPr>
          <a:xfrm>
            <a:off x="254453" y="5642042"/>
            <a:ext cx="200559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300" b="1">
                <a:solidFill>
                  <a:srgbClr val="FFFFFF"/>
                </a:solidFill>
                <a:latin typeface="メイリオ"/>
              </a:rPr>
              <a:t>社外からのアクセス</a:t>
            </a:r>
          </a:p>
        </p:txBody>
      </p:sp>
      <p:sp>
        <p:nvSpPr>
          <p:cNvPr id="24" name="cloud35">
            <a:extLst>
              <a:ext uri="{FF2B5EF4-FFF2-40B4-BE49-F238E27FC236}">
                <a16:creationId xmlns:a16="http://schemas.microsoft.com/office/drawing/2014/main" id="{33F37898-F4C1-EDF8-76CF-0A5615A8FE7A}"/>
              </a:ext>
            </a:extLst>
          </p:cNvPr>
          <p:cNvSpPr>
            <a:spLocks noGrp="1"/>
          </p:cNvSpPr>
          <p:nvPr/>
        </p:nvSpPr>
        <p:spPr>
          <a:xfrm>
            <a:off x="2380116" y="5642042"/>
            <a:ext cx="4574337"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インターネット環境があればアクセス可能</a:t>
            </a:r>
          </a:p>
        </p:txBody>
      </p:sp>
      <p:sp>
        <p:nvSpPr>
          <p:cNvPr id="25" name="pkg35">
            <a:extLst>
              <a:ext uri="{FF2B5EF4-FFF2-40B4-BE49-F238E27FC236}">
                <a16:creationId xmlns:a16="http://schemas.microsoft.com/office/drawing/2014/main" id="{1532E1EC-93D1-0D85-780B-DED1F31AC507}"/>
              </a:ext>
            </a:extLst>
          </p:cNvPr>
          <p:cNvSpPr>
            <a:spLocks noGrp="1"/>
          </p:cNvSpPr>
          <p:nvPr/>
        </p:nvSpPr>
        <p:spPr>
          <a:xfrm>
            <a:off x="7094965" y="5642042"/>
            <a:ext cx="4864556"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100">
                <a:solidFill>
                  <a:schemeClr val="tx1">
                    <a:lumMod val="50000"/>
                  </a:schemeClr>
                </a:solidFill>
                <a:latin typeface="メイリオ"/>
              </a:rPr>
              <a:t>VPNなど外部アクセス環境を用意することでアクセス可能</a:t>
            </a:r>
          </a:p>
        </p:txBody>
      </p:sp>
      <p:sp>
        <p:nvSpPr>
          <p:cNvPr id="27" name="テキスト ボックス 26">
            <a:extLst>
              <a:ext uri="{FF2B5EF4-FFF2-40B4-BE49-F238E27FC236}">
                <a16:creationId xmlns:a16="http://schemas.microsoft.com/office/drawing/2014/main" id="{AFE70FDE-8EF6-F40B-2349-626CA10FDA63}"/>
              </a:ext>
            </a:extLst>
          </p:cNvPr>
          <p:cNvSpPr txBox="1"/>
          <p:nvPr/>
        </p:nvSpPr>
        <p:spPr>
          <a:xfrm>
            <a:off x="9430680" y="6258012"/>
            <a:ext cx="2532915" cy="215444"/>
          </a:xfrm>
          <a:prstGeom prst="rect">
            <a:avLst/>
          </a:prstGeom>
          <a:noFill/>
        </p:spPr>
        <p:txBody>
          <a:bodyPr wrap="square">
            <a:spAutoFit/>
          </a:bodyPr>
          <a:lstStyle/>
          <a:p>
            <a:r>
              <a:rPr lang="en-US" altLang="ja-JP" sz="800">
                <a:solidFill>
                  <a:schemeClr val="tx1">
                    <a:lumMod val="50000"/>
                  </a:schemeClr>
                </a:solidFill>
                <a:latin typeface="+mn-ea"/>
              </a:rPr>
              <a:t>※</a:t>
            </a:r>
            <a:r>
              <a:rPr lang="ja-JP" altLang="en-US" sz="800">
                <a:solidFill>
                  <a:schemeClr val="tx1">
                    <a:lumMod val="50000"/>
                  </a:schemeClr>
                </a:solidFill>
                <a:latin typeface="+mn-ea"/>
              </a:rPr>
              <a:t>上記は税抜き、スタンダードコースの価格です。</a:t>
            </a:r>
          </a:p>
        </p:txBody>
      </p:sp>
    </p:spTree>
    <p:extLst>
      <p:ext uri="{BB962C8B-B14F-4D97-AF65-F5344CB8AC3E}">
        <p14:creationId xmlns:p14="http://schemas.microsoft.com/office/powerpoint/2010/main" val="2945653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14B73FF-B6FD-958E-3CC3-434040CC1477}"/>
              </a:ext>
            </a:extLst>
          </p:cNvPr>
          <p:cNvSpPr>
            <a:spLocks noGrp="1"/>
          </p:cNvSpPr>
          <p:nvPr>
            <p:ph type="sldNum" sz="quarter" idx="12"/>
          </p:nvPr>
        </p:nvSpPr>
        <p:spPr/>
        <p:txBody>
          <a:bodyPr/>
          <a:lstStyle/>
          <a:p>
            <a:fld id="{7A90AA29-0695-C846-8DEC-91DC44232E73}" type="slidenum">
              <a:rPr lang="ja-JP" altLang="en-US" smtClean="0"/>
              <a:pPr/>
              <a:t>8</a:t>
            </a:fld>
            <a:endParaRPr lang="ja-JP" altLang="en-US"/>
          </a:p>
        </p:txBody>
      </p:sp>
      <p:sp>
        <p:nvSpPr>
          <p:cNvPr id="3" name="タイトル 2">
            <a:extLst>
              <a:ext uri="{FF2B5EF4-FFF2-40B4-BE49-F238E27FC236}">
                <a16:creationId xmlns:a16="http://schemas.microsoft.com/office/drawing/2014/main" id="{A1302D8B-CBF4-FEB0-072A-2DAFC4299D25}"/>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パッケージ版とクラウド版の違い（機能）</a:t>
            </a:r>
          </a:p>
        </p:txBody>
      </p:sp>
      <p:sp>
        <p:nvSpPr>
          <p:cNvPr id="5" name="ColHeader1">
            <a:extLst>
              <a:ext uri="{FF2B5EF4-FFF2-40B4-BE49-F238E27FC236}">
                <a16:creationId xmlns:a16="http://schemas.microsoft.com/office/drawing/2014/main" id="{3AA923A2-0D41-3348-632A-E0C449C89DA2}"/>
              </a:ext>
            </a:extLst>
          </p:cNvPr>
          <p:cNvSpPr>
            <a:spLocks noGrp="1"/>
          </p:cNvSpPr>
          <p:nvPr/>
        </p:nvSpPr>
        <p:spPr>
          <a:xfrm>
            <a:off x="254453" y="1101146"/>
            <a:ext cx="2005590" cy="431800"/>
          </a:xfrm>
          <a:prstGeom prst="rect">
            <a:avLst/>
          </a:prstGeom>
          <a:solidFill>
            <a:srgbClr val="0075C2"/>
          </a:solidFill>
          <a:ln>
            <a:noFill/>
          </a:ln>
        </p:spPr>
        <p:txBody>
          <a:bodyPr wrap="square" lIns="100000" tIns="50000" rtlCol="0" anchor="ctr">
            <a:normAutofit/>
          </a:bodyPr>
          <a:lstStyle/>
          <a:p>
            <a:pPr algn="ctr" defTabSz="914377"/>
            <a:r>
              <a:rPr lang="ja-JP" altLang="en-US" sz="1400" b="1">
                <a:solidFill>
                  <a:srgbClr val="FFFFFF"/>
                </a:solidFill>
                <a:latin typeface="メイリオ"/>
              </a:rPr>
              <a:t>比較ポイント</a:t>
            </a:r>
          </a:p>
        </p:txBody>
      </p:sp>
      <p:sp>
        <p:nvSpPr>
          <p:cNvPr id="6" name="ColHeader2">
            <a:extLst>
              <a:ext uri="{FF2B5EF4-FFF2-40B4-BE49-F238E27FC236}">
                <a16:creationId xmlns:a16="http://schemas.microsoft.com/office/drawing/2014/main" id="{BCCFC042-6FE9-18BB-7522-4CFB98F8465A}"/>
              </a:ext>
            </a:extLst>
          </p:cNvPr>
          <p:cNvSpPr>
            <a:spLocks noGrp="1"/>
          </p:cNvSpPr>
          <p:nvPr/>
        </p:nvSpPr>
        <p:spPr>
          <a:xfrm>
            <a:off x="2380116" y="1101146"/>
            <a:ext cx="4574337" cy="431800"/>
          </a:xfrm>
          <a:prstGeom prst="rect">
            <a:avLst/>
          </a:prstGeom>
          <a:solidFill>
            <a:srgbClr val="0075C2"/>
          </a:solidFill>
          <a:ln>
            <a:noFill/>
          </a:ln>
        </p:spPr>
        <p:txBody>
          <a:bodyPr wrap="square" lIns="100000" tIns="50000" rtlCol="0" anchor="ctr">
            <a:normAutofit/>
          </a:bodyPr>
          <a:lstStyle/>
          <a:p>
            <a:pPr algn="ctr" defTabSz="914377"/>
            <a:r>
              <a:rPr lang="ja-JP" altLang="en-US" sz="1600" b="1">
                <a:solidFill>
                  <a:srgbClr val="FFFFFF"/>
                </a:solidFill>
                <a:latin typeface="メイリオ"/>
              </a:rPr>
              <a:t>クラウド版</a:t>
            </a:r>
          </a:p>
        </p:txBody>
      </p:sp>
      <p:sp>
        <p:nvSpPr>
          <p:cNvPr id="7" name="ColHeader3">
            <a:extLst>
              <a:ext uri="{FF2B5EF4-FFF2-40B4-BE49-F238E27FC236}">
                <a16:creationId xmlns:a16="http://schemas.microsoft.com/office/drawing/2014/main" id="{C8E8871E-A05B-2F2D-DE73-028C77188E6C}"/>
              </a:ext>
            </a:extLst>
          </p:cNvPr>
          <p:cNvSpPr>
            <a:spLocks noGrp="1"/>
          </p:cNvSpPr>
          <p:nvPr/>
        </p:nvSpPr>
        <p:spPr>
          <a:xfrm>
            <a:off x="7094965" y="1101146"/>
            <a:ext cx="4864556" cy="431800"/>
          </a:xfrm>
          <a:prstGeom prst="rect">
            <a:avLst/>
          </a:prstGeom>
          <a:solidFill>
            <a:srgbClr val="FFFFFF">
              <a:lumMod val="50000"/>
            </a:srgbClr>
          </a:solidFill>
          <a:ln>
            <a:noFill/>
          </a:ln>
        </p:spPr>
        <p:txBody>
          <a:bodyPr wrap="square" lIns="100000" tIns="50000" rtlCol="0" anchor="ctr">
            <a:norm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rPr>
              <a:t>パッケージ版</a:t>
            </a:r>
          </a:p>
        </p:txBody>
      </p:sp>
      <p:sp>
        <p:nvSpPr>
          <p:cNvPr id="8" name="feat20">
            <a:extLst>
              <a:ext uri="{FF2B5EF4-FFF2-40B4-BE49-F238E27FC236}">
                <a16:creationId xmlns:a16="http://schemas.microsoft.com/office/drawing/2014/main" id="{B8D3466F-F681-EADE-ED2A-CB859FE6EF8C}"/>
              </a:ext>
            </a:extLst>
          </p:cNvPr>
          <p:cNvSpPr>
            <a:spLocks noGrp="1"/>
          </p:cNvSpPr>
          <p:nvPr/>
        </p:nvSpPr>
        <p:spPr>
          <a:xfrm>
            <a:off x="254453" y="1705250"/>
            <a:ext cx="200660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400" b="1">
                <a:solidFill>
                  <a:srgbClr val="FFFFFF"/>
                </a:solidFill>
                <a:latin typeface="メイリオ"/>
              </a:rPr>
              <a:t>スマートフォン</a:t>
            </a:r>
            <a:endParaRPr lang="en-US" altLang="ja-JP" sz="1400" b="1">
              <a:solidFill>
                <a:srgbClr val="FFFFFF"/>
              </a:solidFill>
              <a:latin typeface="メイリオ"/>
            </a:endParaRPr>
          </a:p>
          <a:p>
            <a:pPr algn="ctr" defTabSz="914377"/>
            <a:r>
              <a:rPr lang="ja-JP" altLang="en-US" sz="1400" b="1">
                <a:solidFill>
                  <a:srgbClr val="FFFFFF"/>
                </a:solidFill>
                <a:latin typeface="メイリオ"/>
              </a:rPr>
              <a:t>アプリ</a:t>
            </a:r>
          </a:p>
        </p:txBody>
      </p:sp>
      <p:sp>
        <p:nvSpPr>
          <p:cNvPr id="9" name="cloud20">
            <a:extLst>
              <a:ext uri="{FF2B5EF4-FFF2-40B4-BE49-F238E27FC236}">
                <a16:creationId xmlns:a16="http://schemas.microsoft.com/office/drawing/2014/main" id="{B8C66274-4E6D-D902-F90F-7FAD98284C3C}"/>
              </a:ext>
            </a:extLst>
          </p:cNvPr>
          <p:cNvSpPr>
            <a:spLocks noGrp="1"/>
          </p:cNvSpPr>
          <p:nvPr/>
        </p:nvSpPr>
        <p:spPr>
          <a:xfrm>
            <a:off x="2388053" y="1705250"/>
            <a:ext cx="4572000"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050" b="1">
                <a:solidFill>
                  <a:schemeClr val="tx1">
                    <a:lumMod val="50000"/>
                  </a:schemeClr>
                </a:solidFill>
                <a:latin typeface="メイリオ"/>
              </a:rPr>
              <a:t>○　</a:t>
            </a:r>
            <a:r>
              <a:rPr lang="ja-JP" altLang="en-US" sz="1050">
                <a:solidFill>
                  <a:schemeClr val="tx1">
                    <a:lumMod val="50000"/>
                  </a:schemeClr>
                </a:solidFill>
                <a:latin typeface="メイリオ"/>
              </a:rPr>
              <a:t>プッシュ通知を受け取れるモバイル版アプリ「サイボウズ Office」とブラウザーのモバイルビューからもご利用可能</a:t>
            </a:r>
          </a:p>
        </p:txBody>
      </p:sp>
      <p:sp>
        <p:nvSpPr>
          <p:cNvPr id="10" name="pkg20">
            <a:extLst>
              <a:ext uri="{FF2B5EF4-FFF2-40B4-BE49-F238E27FC236}">
                <a16:creationId xmlns:a16="http://schemas.microsoft.com/office/drawing/2014/main" id="{6E3CC925-334B-3C63-C4AB-7682D24FAE54}"/>
              </a:ext>
            </a:extLst>
          </p:cNvPr>
          <p:cNvSpPr>
            <a:spLocks noGrp="1"/>
          </p:cNvSpPr>
          <p:nvPr/>
        </p:nvSpPr>
        <p:spPr>
          <a:xfrm>
            <a:off x="7099753" y="1705250"/>
            <a:ext cx="4864100"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ブラウザーのモバイルビューのみご利用いただけます</a:t>
            </a:r>
          </a:p>
        </p:txBody>
      </p:sp>
      <p:sp>
        <p:nvSpPr>
          <p:cNvPr id="11" name="feat23">
            <a:extLst>
              <a:ext uri="{FF2B5EF4-FFF2-40B4-BE49-F238E27FC236}">
                <a16:creationId xmlns:a16="http://schemas.microsoft.com/office/drawing/2014/main" id="{2639761D-EFB7-5EC2-EFE0-61E0B52A7597}"/>
              </a:ext>
            </a:extLst>
          </p:cNvPr>
          <p:cNvSpPr>
            <a:spLocks noGrp="1"/>
          </p:cNvSpPr>
          <p:nvPr/>
        </p:nvSpPr>
        <p:spPr>
          <a:xfrm>
            <a:off x="254453" y="2492650"/>
            <a:ext cx="200660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400" b="1">
                <a:solidFill>
                  <a:srgbClr val="FFFFFF"/>
                </a:solidFill>
                <a:latin typeface="メイリオ"/>
              </a:rPr>
              <a:t>祝日データの</a:t>
            </a:r>
            <a:endParaRPr lang="en-US" altLang="ja-JP" sz="1400" b="1">
              <a:solidFill>
                <a:srgbClr val="FFFFFF"/>
              </a:solidFill>
              <a:latin typeface="メイリオ"/>
            </a:endParaRPr>
          </a:p>
          <a:p>
            <a:pPr algn="ctr" defTabSz="914377"/>
            <a:r>
              <a:rPr lang="ja-JP" altLang="en-US" sz="1400" b="1">
                <a:solidFill>
                  <a:srgbClr val="FFFFFF"/>
                </a:solidFill>
                <a:latin typeface="メイリオ"/>
              </a:rPr>
              <a:t>自動取り込み</a:t>
            </a:r>
          </a:p>
        </p:txBody>
      </p:sp>
      <p:sp>
        <p:nvSpPr>
          <p:cNvPr id="12" name="cloud23">
            <a:extLst>
              <a:ext uri="{FF2B5EF4-FFF2-40B4-BE49-F238E27FC236}">
                <a16:creationId xmlns:a16="http://schemas.microsoft.com/office/drawing/2014/main" id="{39246523-2860-93DC-CB92-CC784F7D50B4}"/>
              </a:ext>
            </a:extLst>
          </p:cNvPr>
          <p:cNvSpPr>
            <a:spLocks noGrp="1"/>
          </p:cNvSpPr>
          <p:nvPr/>
        </p:nvSpPr>
        <p:spPr>
          <a:xfrm>
            <a:off x="2388053" y="2492650"/>
            <a:ext cx="4572000"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050" b="1">
                <a:solidFill>
                  <a:schemeClr val="tx1">
                    <a:lumMod val="50000"/>
                  </a:schemeClr>
                </a:solidFill>
                <a:latin typeface="メイリオ"/>
              </a:rPr>
              <a:t>○　</a:t>
            </a:r>
            <a:r>
              <a:rPr lang="ja-JP" altLang="en-US" sz="1050">
                <a:solidFill>
                  <a:schemeClr val="tx1">
                    <a:lumMod val="50000"/>
                  </a:schemeClr>
                </a:solidFill>
                <a:latin typeface="メイリオ"/>
              </a:rPr>
              <a:t>祝日データを自動的に取り込むことができます</a:t>
            </a:r>
          </a:p>
        </p:txBody>
      </p:sp>
      <p:sp>
        <p:nvSpPr>
          <p:cNvPr id="13" name="pkg23">
            <a:extLst>
              <a:ext uri="{FF2B5EF4-FFF2-40B4-BE49-F238E27FC236}">
                <a16:creationId xmlns:a16="http://schemas.microsoft.com/office/drawing/2014/main" id="{293658B8-72FB-D525-C150-4C58812EC900}"/>
              </a:ext>
            </a:extLst>
          </p:cNvPr>
          <p:cNvSpPr>
            <a:spLocks noGrp="1"/>
          </p:cNvSpPr>
          <p:nvPr/>
        </p:nvSpPr>
        <p:spPr>
          <a:xfrm>
            <a:off x="7099753" y="2492650"/>
            <a:ext cx="4864100"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祝日データは、管理者が手動で取り込む必要があります</a:t>
            </a:r>
          </a:p>
        </p:txBody>
      </p:sp>
      <p:sp>
        <p:nvSpPr>
          <p:cNvPr id="14" name="feat26">
            <a:extLst>
              <a:ext uri="{FF2B5EF4-FFF2-40B4-BE49-F238E27FC236}">
                <a16:creationId xmlns:a16="http://schemas.microsoft.com/office/drawing/2014/main" id="{9C77FE5C-B9A7-A232-9B9C-6878385CF734}"/>
              </a:ext>
            </a:extLst>
          </p:cNvPr>
          <p:cNvSpPr>
            <a:spLocks noGrp="1"/>
          </p:cNvSpPr>
          <p:nvPr/>
        </p:nvSpPr>
        <p:spPr>
          <a:xfrm>
            <a:off x="254453" y="3280050"/>
            <a:ext cx="2006600" cy="558800"/>
          </a:xfrm>
          <a:prstGeom prst="rect">
            <a:avLst/>
          </a:prstGeom>
          <a:solidFill>
            <a:srgbClr val="0075C2"/>
          </a:solidFill>
          <a:ln>
            <a:noFill/>
          </a:ln>
        </p:spPr>
        <p:txBody>
          <a:bodyPr wrap="square" lIns="150000" tIns="50000" rIns="150000" rtlCol="0" anchor="ctr">
            <a:normAutofit fontScale="92500"/>
          </a:bodyPr>
          <a:lstStyle/>
          <a:p>
            <a:pPr algn="ctr" defTabSz="914377"/>
            <a:r>
              <a:rPr lang="ja-JP" altLang="en-US" sz="1400" b="1">
                <a:solidFill>
                  <a:srgbClr val="FFFFFF"/>
                </a:solidFill>
                <a:latin typeface="メイリオ"/>
              </a:rPr>
              <a:t>iCal形式での</a:t>
            </a:r>
            <a:endParaRPr lang="en-US" altLang="ja-JP" sz="1400" b="1">
              <a:solidFill>
                <a:srgbClr val="FFFFFF"/>
              </a:solidFill>
              <a:latin typeface="メイリオ"/>
            </a:endParaRPr>
          </a:p>
          <a:p>
            <a:pPr algn="ctr" defTabSz="914377"/>
            <a:r>
              <a:rPr lang="ja-JP" altLang="en-US" sz="1400" b="1">
                <a:solidFill>
                  <a:srgbClr val="FFFFFF"/>
                </a:solidFill>
                <a:latin typeface="メイリオ"/>
              </a:rPr>
              <a:t>スケジュール書き出し</a:t>
            </a:r>
          </a:p>
        </p:txBody>
      </p:sp>
      <p:sp>
        <p:nvSpPr>
          <p:cNvPr id="15" name="cloud26">
            <a:extLst>
              <a:ext uri="{FF2B5EF4-FFF2-40B4-BE49-F238E27FC236}">
                <a16:creationId xmlns:a16="http://schemas.microsoft.com/office/drawing/2014/main" id="{A16D7640-E42F-FCD1-CCC5-74BFA3E4C8F4}"/>
              </a:ext>
            </a:extLst>
          </p:cNvPr>
          <p:cNvSpPr>
            <a:spLocks noGrp="1"/>
          </p:cNvSpPr>
          <p:nvPr/>
        </p:nvSpPr>
        <p:spPr>
          <a:xfrm>
            <a:off x="2388053" y="3280050"/>
            <a:ext cx="4572000"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個人のスケジュールを </a:t>
            </a:r>
            <a:r>
              <a:rPr lang="en-US" altLang="ja-JP" sz="1050">
                <a:solidFill>
                  <a:schemeClr val="tx1">
                    <a:lumMod val="50000"/>
                  </a:schemeClr>
                </a:solidFill>
                <a:latin typeface="メイリオ"/>
              </a:rPr>
              <a:t>iCal </a:t>
            </a:r>
            <a:r>
              <a:rPr lang="ja-JP" altLang="en-US" sz="1050">
                <a:solidFill>
                  <a:schemeClr val="tx1">
                    <a:lumMod val="50000"/>
                  </a:schemeClr>
                </a:solidFill>
                <a:latin typeface="メイリオ"/>
              </a:rPr>
              <a:t>形式で書き出せるので、</a:t>
            </a:r>
            <a:r>
              <a:rPr lang="en-US" altLang="ja-JP" sz="1050">
                <a:solidFill>
                  <a:schemeClr val="tx1">
                    <a:lumMod val="50000"/>
                  </a:schemeClr>
                </a:solidFill>
                <a:latin typeface="メイリオ"/>
              </a:rPr>
              <a:t>Google Calendar </a:t>
            </a:r>
            <a:r>
              <a:rPr lang="ja-JP" altLang="en-US" sz="1050">
                <a:solidFill>
                  <a:schemeClr val="tx1">
                    <a:lumMod val="50000"/>
                  </a:schemeClr>
                </a:solidFill>
                <a:latin typeface="メイリオ"/>
              </a:rPr>
              <a:t>や </a:t>
            </a:r>
            <a:r>
              <a:rPr lang="en-US" altLang="ja-JP" sz="1050">
                <a:solidFill>
                  <a:schemeClr val="tx1">
                    <a:lumMod val="50000"/>
                  </a:schemeClr>
                </a:solidFill>
                <a:latin typeface="メイリオ"/>
              </a:rPr>
              <a:t>Outlook </a:t>
            </a:r>
            <a:r>
              <a:rPr lang="ja-JP" altLang="en-US" sz="1050">
                <a:solidFill>
                  <a:schemeClr val="tx1">
                    <a:lumMod val="50000"/>
                  </a:schemeClr>
                </a:solidFill>
                <a:latin typeface="メイリオ"/>
              </a:rPr>
              <a:t>などにインポートすることができます。</a:t>
            </a:r>
          </a:p>
        </p:txBody>
      </p:sp>
      <p:sp>
        <p:nvSpPr>
          <p:cNvPr id="16" name="pkg26">
            <a:extLst>
              <a:ext uri="{FF2B5EF4-FFF2-40B4-BE49-F238E27FC236}">
                <a16:creationId xmlns:a16="http://schemas.microsoft.com/office/drawing/2014/main" id="{DBB394D1-3E32-CEB7-395C-A069B77A8397}"/>
              </a:ext>
            </a:extLst>
          </p:cNvPr>
          <p:cNvSpPr>
            <a:spLocks noGrp="1"/>
          </p:cNvSpPr>
          <p:nvPr/>
        </p:nvSpPr>
        <p:spPr>
          <a:xfrm>
            <a:off x="7099753" y="3280050"/>
            <a:ext cx="4864100"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a:t>
            </a:r>
            <a:r>
              <a:rPr lang="en-US" altLang="ja-JP" sz="1050">
                <a:solidFill>
                  <a:schemeClr val="tx1">
                    <a:lumMod val="50000"/>
                  </a:schemeClr>
                </a:solidFill>
                <a:latin typeface="メイリオ"/>
              </a:rPr>
              <a:t>iCal </a:t>
            </a:r>
            <a:r>
              <a:rPr lang="ja-JP" altLang="en-US" sz="1050">
                <a:solidFill>
                  <a:schemeClr val="tx1">
                    <a:lumMod val="50000"/>
                  </a:schemeClr>
                </a:solidFill>
                <a:latin typeface="メイリオ"/>
              </a:rPr>
              <a:t>形式でスケジュールを書き出すことはできません。</a:t>
            </a:r>
            <a:r>
              <a:rPr lang="en-US" altLang="ja-JP" sz="1050">
                <a:solidFill>
                  <a:schemeClr val="tx1">
                    <a:lumMod val="50000"/>
                  </a:schemeClr>
                </a:solidFill>
                <a:latin typeface="メイリオ"/>
              </a:rPr>
              <a:t>Google Calendar</a:t>
            </a:r>
            <a:r>
              <a:rPr lang="ja-JP" altLang="en-US" sz="1050">
                <a:solidFill>
                  <a:schemeClr val="tx1">
                    <a:lumMod val="50000"/>
                  </a:schemeClr>
                </a:solidFill>
                <a:latin typeface="メイリオ"/>
              </a:rPr>
              <a:t>と連携する場合は、有償の連携オプションをご検討ください。</a:t>
            </a:r>
          </a:p>
        </p:txBody>
      </p:sp>
      <p:sp>
        <p:nvSpPr>
          <p:cNvPr id="17" name="feat29">
            <a:extLst>
              <a:ext uri="{FF2B5EF4-FFF2-40B4-BE49-F238E27FC236}">
                <a16:creationId xmlns:a16="http://schemas.microsoft.com/office/drawing/2014/main" id="{D4AACA83-D0CD-9A7D-FC6E-E40D836C097B}"/>
              </a:ext>
            </a:extLst>
          </p:cNvPr>
          <p:cNvSpPr>
            <a:spLocks noGrp="1"/>
          </p:cNvSpPr>
          <p:nvPr/>
        </p:nvSpPr>
        <p:spPr>
          <a:xfrm>
            <a:off x="254453" y="4067450"/>
            <a:ext cx="200660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400" b="1">
                <a:solidFill>
                  <a:srgbClr val="FFFFFF"/>
                </a:solidFill>
                <a:latin typeface="メイリオ"/>
              </a:rPr>
              <a:t>メール自動受信</a:t>
            </a:r>
            <a:endParaRPr lang="en-US" altLang="ja-JP" sz="1400" b="1">
              <a:solidFill>
                <a:srgbClr val="FFFFFF"/>
              </a:solidFill>
              <a:latin typeface="メイリオ"/>
            </a:endParaRPr>
          </a:p>
        </p:txBody>
      </p:sp>
      <p:sp>
        <p:nvSpPr>
          <p:cNvPr id="18" name="cloud29">
            <a:extLst>
              <a:ext uri="{FF2B5EF4-FFF2-40B4-BE49-F238E27FC236}">
                <a16:creationId xmlns:a16="http://schemas.microsoft.com/office/drawing/2014/main" id="{066F17A4-0CD6-D153-EA29-769B94D5089D}"/>
              </a:ext>
            </a:extLst>
          </p:cNvPr>
          <p:cNvSpPr>
            <a:spLocks noGrp="1"/>
          </p:cNvSpPr>
          <p:nvPr/>
        </p:nvSpPr>
        <p:spPr>
          <a:xfrm>
            <a:off x="2388053" y="4067450"/>
            <a:ext cx="4572000"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定期的に自動でメールを受信することができます。</a:t>
            </a:r>
          </a:p>
        </p:txBody>
      </p:sp>
      <p:sp>
        <p:nvSpPr>
          <p:cNvPr id="19" name="pkg29">
            <a:extLst>
              <a:ext uri="{FF2B5EF4-FFF2-40B4-BE49-F238E27FC236}">
                <a16:creationId xmlns:a16="http://schemas.microsoft.com/office/drawing/2014/main" id="{33FBFD3A-4DD5-9E07-4487-75AA54D8FD9F}"/>
              </a:ext>
            </a:extLst>
          </p:cNvPr>
          <p:cNvSpPr>
            <a:spLocks noGrp="1"/>
          </p:cNvSpPr>
          <p:nvPr/>
        </p:nvSpPr>
        <p:spPr>
          <a:xfrm>
            <a:off x="7099753" y="4067450"/>
            <a:ext cx="4864100"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自動受信の機能は未搭載です。「新着メールを受信する」をクリックして、メールを受信してください。</a:t>
            </a:r>
          </a:p>
        </p:txBody>
      </p:sp>
      <p:sp>
        <p:nvSpPr>
          <p:cNvPr id="20" name="feat32">
            <a:extLst>
              <a:ext uri="{FF2B5EF4-FFF2-40B4-BE49-F238E27FC236}">
                <a16:creationId xmlns:a16="http://schemas.microsoft.com/office/drawing/2014/main" id="{7D15F683-DA49-843B-5CA3-CA09A240DB71}"/>
              </a:ext>
            </a:extLst>
          </p:cNvPr>
          <p:cNvSpPr>
            <a:spLocks noGrp="1"/>
          </p:cNvSpPr>
          <p:nvPr/>
        </p:nvSpPr>
        <p:spPr>
          <a:xfrm>
            <a:off x="254453" y="4854850"/>
            <a:ext cx="2006600" cy="558800"/>
          </a:xfrm>
          <a:prstGeom prst="rect">
            <a:avLst/>
          </a:prstGeom>
          <a:solidFill>
            <a:srgbClr val="0075C2"/>
          </a:solidFill>
          <a:ln>
            <a:noFill/>
          </a:ln>
        </p:spPr>
        <p:txBody>
          <a:bodyPr wrap="square" lIns="150000" tIns="50000" rIns="150000" rtlCol="0" anchor="ctr">
            <a:normAutofit/>
          </a:bodyPr>
          <a:lstStyle/>
          <a:p>
            <a:pPr algn="ctr" defTabSz="914377"/>
            <a:r>
              <a:rPr lang="ja-JP" altLang="en-US" sz="1400" b="1">
                <a:solidFill>
                  <a:srgbClr val="FFFFFF"/>
                </a:solidFill>
                <a:latin typeface="メイリオ"/>
              </a:rPr>
              <a:t>メール自動転送</a:t>
            </a:r>
          </a:p>
        </p:txBody>
      </p:sp>
      <p:sp>
        <p:nvSpPr>
          <p:cNvPr id="21" name="cloud32">
            <a:extLst>
              <a:ext uri="{FF2B5EF4-FFF2-40B4-BE49-F238E27FC236}">
                <a16:creationId xmlns:a16="http://schemas.microsoft.com/office/drawing/2014/main" id="{C8833B4E-8BC9-67B6-04B0-5DED90C03748}"/>
              </a:ext>
            </a:extLst>
          </p:cNvPr>
          <p:cNvSpPr>
            <a:spLocks noGrp="1"/>
          </p:cNvSpPr>
          <p:nvPr/>
        </p:nvSpPr>
        <p:spPr>
          <a:xfrm>
            <a:off x="2388053" y="4854850"/>
            <a:ext cx="4572000"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自動転送の設定画面で転送条件を指定すると、メールの自動転送ができます。</a:t>
            </a:r>
          </a:p>
        </p:txBody>
      </p:sp>
      <p:sp>
        <p:nvSpPr>
          <p:cNvPr id="22" name="pkg32">
            <a:extLst>
              <a:ext uri="{FF2B5EF4-FFF2-40B4-BE49-F238E27FC236}">
                <a16:creationId xmlns:a16="http://schemas.microsoft.com/office/drawing/2014/main" id="{9AC48724-29A9-32FE-01AE-93E57140F1F8}"/>
              </a:ext>
            </a:extLst>
          </p:cNvPr>
          <p:cNvSpPr>
            <a:spLocks noGrp="1"/>
          </p:cNvSpPr>
          <p:nvPr/>
        </p:nvSpPr>
        <p:spPr>
          <a:xfrm>
            <a:off x="7099753" y="4854850"/>
            <a:ext cx="4864100"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自動転送の機能は未搭載です。</a:t>
            </a:r>
          </a:p>
        </p:txBody>
      </p:sp>
      <p:sp>
        <p:nvSpPr>
          <p:cNvPr id="23" name="feat35">
            <a:extLst>
              <a:ext uri="{FF2B5EF4-FFF2-40B4-BE49-F238E27FC236}">
                <a16:creationId xmlns:a16="http://schemas.microsoft.com/office/drawing/2014/main" id="{8A6928DF-5292-8313-4F45-169093B1CC0D}"/>
              </a:ext>
            </a:extLst>
          </p:cNvPr>
          <p:cNvSpPr>
            <a:spLocks noGrp="1"/>
          </p:cNvSpPr>
          <p:nvPr/>
        </p:nvSpPr>
        <p:spPr>
          <a:xfrm>
            <a:off x="254453" y="5642250"/>
            <a:ext cx="2006600" cy="558800"/>
          </a:xfrm>
          <a:prstGeom prst="rect">
            <a:avLst/>
          </a:prstGeom>
          <a:solidFill>
            <a:srgbClr val="0075C2"/>
          </a:solidFill>
          <a:ln>
            <a:noFill/>
          </a:ln>
        </p:spPr>
        <p:txBody>
          <a:bodyPr wrap="square" lIns="150000" tIns="50000" rIns="150000" rtlCol="0" anchor="ctr">
            <a:normAutofit fontScale="92500"/>
          </a:bodyPr>
          <a:lstStyle/>
          <a:p>
            <a:pPr algn="ctr" defTabSz="914377"/>
            <a:r>
              <a:rPr lang="ja-JP" altLang="en-US" sz="1400" b="1">
                <a:solidFill>
                  <a:srgbClr val="FFFFFF"/>
                </a:solidFill>
                <a:latin typeface="メイリオ"/>
              </a:rPr>
              <a:t>カスタムアプリ</a:t>
            </a:r>
            <a:endParaRPr lang="en-US" altLang="ja-JP" sz="1400" b="1">
              <a:solidFill>
                <a:srgbClr val="FFFFFF"/>
              </a:solidFill>
              <a:latin typeface="メイリオ"/>
            </a:endParaRPr>
          </a:p>
          <a:p>
            <a:pPr algn="ctr" defTabSz="914377"/>
            <a:r>
              <a:rPr lang="ja-JP" altLang="en-US" sz="1400" b="1">
                <a:solidFill>
                  <a:srgbClr val="FFFFFF"/>
                </a:solidFill>
                <a:latin typeface="メイリオ"/>
              </a:rPr>
              <a:t>リマインダー通知機能</a:t>
            </a:r>
          </a:p>
        </p:txBody>
      </p:sp>
      <p:sp>
        <p:nvSpPr>
          <p:cNvPr id="24" name="cloud35">
            <a:extLst>
              <a:ext uri="{FF2B5EF4-FFF2-40B4-BE49-F238E27FC236}">
                <a16:creationId xmlns:a16="http://schemas.microsoft.com/office/drawing/2014/main" id="{64A1C5F4-9538-500A-5014-E9C5ED60B301}"/>
              </a:ext>
            </a:extLst>
          </p:cNvPr>
          <p:cNvSpPr>
            <a:spLocks noGrp="1"/>
          </p:cNvSpPr>
          <p:nvPr/>
        </p:nvSpPr>
        <p:spPr>
          <a:xfrm>
            <a:off x="2388053" y="5642250"/>
            <a:ext cx="4572000" cy="558800"/>
          </a:xfrm>
          <a:prstGeom prst="rect">
            <a:avLst/>
          </a:prstGeom>
          <a:solidFill>
            <a:srgbClr val="EBF6FA"/>
          </a:solidFill>
          <a:ln>
            <a:solidFill>
              <a:srgbClr val="B1DEEA"/>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カスタムアプリに登録された日付項目に対して、期限を設定して通知できます。</a:t>
            </a:r>
          </a:p>
        </p:txBody>
      </p:sp>
      <p:sp>
        <p:nvSpPr>
          <p:cNvPr id="25" name="pkg35">
            <a:extLst>
              <a:ext uri="{FF2B5EF4-FFF2-40B4-BE49-F238E27FC236}">
                <a16:creationId xmlns:a16="http://schemas.microsoft.com/office/drawing/2014/main" id="{6547317D-3CB4-EC46-6127-8C9EC9D55721}"/>
              </a:ext>
            </a:extLst>
          </p:cNvPr>
          <p:cNvSpPr>
            <a:spLocks noGrp="1"/>
          </p:cNvSpPr>
          <p:nvPr/>
        </p:nvSpPr>
        <p:spPr>
          <a:xfrm>
            <a:off x="7099753" y="5642250"/>
            <a:ext cx="4864100" cy="558800"/>
          </a:xfrm>
          <a:prstGeom prst="rect">
            <a:avLst/>
          </a:prstGeom>
          <a:solidFill>
            <a:srgbClr val="F5F5F5"/>
          </a:solidFill>
          <a:ln>
            <a:solidFill>
              <a:srgbClr val="CCCCCC"/>
            </a:solidFill>
          </a:ln>
        </p:spPr>
        <p:txBody>
          <a:bodyPr wrap="square" lIns="150000" tIns="50000" rIns="150000" rtlCol="0" anchor="ctr">
            <a:normAutofit/>
          </a:bodyPr>
          <a:lstStyle/>
          <a:p>
            <a:pPr defTabSz="914377"/>
            <a:r>
              <a:rPr lang="ja-JP" altLang="en-US" sz="1050">
                <a:solidFill>
                  <a:schemeClr val="tx1">
                    <a:lumMod val="50000"/>
                  </a:schemeClr>
                </a:solidFill>
                <a:latin typeface="メイリオ"/>
              </a:rPr>
              <a:t>×　リマインダー通知を利用できません。</a:t>
            </a:r>
          </a:p>
        </p:txBody>
      </p:sp>
      <p:sp>
        <p:nvSpPr>
          <p:cNvPr id="26" name="テキスト ボックス 25">
            <a:extLst>
              <a:ext uri="{FF2B5EF4-FFF2-40B4-BE49-F238E27FC236}">
                <a16:creationId xmlns:a16="http://schemas.microsoft.com/office/drawing/2014/main" id="{6231A217-7089-C0CD-CA93-EEC953BE0884}"/>
              </a:ext>
            </a:extLst>
          </p:cNvPr>
          <p:cNvSpPr txBox="1"/>
          <p:nvPr/>
        </p:nvSpPr>
        <p:spPr>
          <a:xfrm>
            <a:off x="8750596" y="6258012"/>
            <a:ext cx="3213000" cy="215444"/>
          </a:xfrm>
          <a:prstGeom prst="rect">
            <a:avLst/>
          </a:prstGeom>
          <a:noFill/>
        </p:spPr>
        <p:txBody>
          <a:bodyPr wrap="square">
            <a:spAutoFit/>
          </a:bodyPr>
          <a:lstStyle/>
          <a:p>
            <a:r>
              <a:rPr lang="en-US" altLang="ja-JP" sz="800">
                <a:solidFill>
                  <a:schemeClr val="tx1">
                    <a:lumMod val="50000"/>
                  </a:schemeClr>
                </a:solidFill>
                <a:latin typeface="+mn-ea"/>
              </a:rPr>
              <a:t>※</a:t>
            </a:r>
            <a:r>
              <a:rPr lang="ja-JP" altLang="en-US" sz="800">
                <a:solidFill>
                  <a:schemeClr val="tx1">
                    <a:lumMod val="50000"/>
                  </a:schemeClr>
                </a:solidFill>
                <a:latin typeface="+mn-ea"/>
              </a:rPr>
              <a:t>クラウド版のみの新機能については</a:t>
            </a:r>
            <a:r>
              <a:rPr lang="ja-JP" altLang="en-US" sz="800">
                <a:solidFill>
                  <a:srgbClr val="0070C0"/>
                </a:solidFill>
                <a:latin typeface="+mn-ea"/>
                <a:hlinkClick r:id="rId2">
                  <a:extLst>
                    <a:ext uri="{A12FA001-AC4F-418D-AE19-62706E023703}">
                      <ahyp:hlinkClr xmlns:ahyp="http://schemas.microsoft.com/office/drawing/2018/hyperlinkcolor" val="tx"/>
                    </a:ext>
                  </a:extLst>
                </a:hlinkClick>
              </a:rPr>
              <a:t>こちら</a:t>
            </a:r>
            <a:r>
              <a:rPr lang="ja-JP" altLang="en-US" sz="800">
                <a:solidFill>
                  <a:schemeClr val="tx1">
                    <a:lumMod val="50000"/>
                  </a:schemeClr>
                </a:solidFill>
                <a:latin typeface="+mn-ea"/>
              </a:rPr>
              <a:t>をご確認ください。</a:t>
            </a:r>
          </a:p>
        </p:txBody>
      </p:sp>
    </p:spTree>
    <p:extLst>
      <p:ext uri="{BB962C8B-B14F-4D97-AF65-F5344CB8AC3E}">
        <p14:creationId xmlns:p14="http://schemas.microsoft.com/office/powerpoint/2010/main" val="2955703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7679271-B98C-1E1A-92D3-4EA0A95DDCAF}"/>
              </a:ext>
            </a:extLst>
          </p:cNvPr>
          <p:cNvSpPr>
            <a:spLocks noGrp="1"/>
          </p:cNvSpPr>
          <p:nvPr>
            <p:ph type="sldNum" sz="quarter" idx="12"/>
          </p:nvPr>
        </p:nvSpPr>
        <p:spPr/>
        <p:txBody>
          <a:bodyPr/>
          <a:lstStyle/>
          <a:p>
            <a:fld id="{7A90AA29-0695-C846-8DEC-91DC44232E73}" type="slidenum">
              <a:rPr lang="ja-JP" altLang="en-US" smtClean="0"/>
              <a:pPr/>
              <a:t>9</a:t>
            </a:fld>
            <a:endParaRPr lang="ja-JP" altLang="en-US"/>
          </a:p>
        </p:txBody>
      </p:sp>
      <p:sp>
        <p:nvSpPr>
          <p:cNvPr id="3" name="タイトル 2">
            <a:extLst>
              <a:ext uri="{FF2B5EF4-FFF2-40B4-BE49-F238E27FC236}">
                <a16:creationId xmlns:a16="http://schemas.microsoft.com/office/drawing/2014/main" id="{CC3BCD22-FE57-1D1D-BEEB-79D5EF99DD3B}"/>
              </a:ext>
            </a:extLst>
          </p:cNvPr>
          <p:cNvSpPr>
            <a:spLocks noGrp="1"/>
          </p:cNvSpPr>
          <p:nvPr>
            <p:ph type="title"/>
          </p:nvPr>
        </p:nvSpPr>
        <p:spPr/>
        <p:txBody>
          <a:bodyPr>
            <a:normAutofit/>
          </a:bodyPr>
          <a:lstStyle/>
          <a:p>
            <a:r>
              <a:rPr kumimoji="1" lang="ja-JP" altLang="en-US" sz="2400">
                <a:solidFill>
                  <a:schemeClr val="tx1">
                    <a:lumMod val="50000"/>
                  </a:schemeClr>
                </a:solidFill>
                <a:latin typeface="+mj-ea"/>
                <a:ea typeface="+mj-ea"/>
              </a:rPr>
              <a:t>クラウド版の価格</a:t>
            </a:r>
          </a:p>
        </p:txBody>
      </p:sp>
      <p:graphicFrame>
        <p:nvGraphicFramePr>
          <p:cNvPr id="5" name="表 13">
            <a:extLst>
              <a:ext uri="{FF2B5EF4-FFF2-40B4-BE49-F238E27FC236}">
                <a16:creationId xmlns:a16="http://schemas.microsoft.com/office/drawing/2014/main" id="{BA1846E3-6D6C-30E4-FE79-86A342CEC2D9}"/>
              </a:ext>
            </a:extLst>
          </p:cNvPr>
          <p:cNvGraphicFramePr>
            <a:graphicFrameLocks/>
          </p:cNvGraphicFramePr>
          <p:nvPr>
            <p:extLst>
              <p:ext uri="{D42A27DB-BD31-4B8C-83A1-F6EECF244321}">
                <p14:modId xmlns:p14="http://schemas.microsoft.com/office/powerpoint/2010/main" val="2467551337"/>
              </p:ext>
            </p:extLst>
          </p:nvPr>
        </p:nvGraphicFramePr>
        <p:xfrm>
          <a:off x="1037135" y="3065912"/>
          <a:ext cx="9685741" cy="1536802"/>
        </p:xfrm>
        <a:graphic>
          <a:graphicData uri="http://schemas.openxmlformats.org/drawingml/2006/table">
            <a:tbl>
              <a:tblPr firstRow="1" bandRow="1"/>
              <a:tblGrid>
                <a:gridCol w="1388200">
                  <a:extLst>
                    <a:ext uri="{9D8B030D-6E8A-4147-A177-3AD203B41FA5}">
                      <a16:colId xmlns:a16="http://schemas.microsoft.com/office/drawing/2014/main" val="2264696611"/>
                    </a:ext>
                  </a:extLst>
                </a:gridCol>
                <a:gridCol w="3873968">
                  <a:extLst>
                    <a:ext uri="{9D8B030D-6E8A-4147-A177-3AD203B41FA5}">
                      <a16:colId xmlns:a16="http://schemas.microsoft.com/office/drawing/2014/main" val="3544106161"/>
                    </a:ext>
                  </a:extLst>
                </a:gridCol>
                <a:gridCol w="4423573">
                  <a:extLst>
                    <a:ext uri="{9D8B030D-6E8A-4147-A177-3AD203B41FA5}">
                      <a16:colId xmlns:a16="http://schemas.microsoft.com/office/drawing/2014/main" val="3820481010"/>
                    </a:ext>
                  </a:extLst>
                </a:gridCol>
              </a:tblGrid>
              <a:tr h="574617">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endParaRPr kumimoji="1" lang="ja-JP" altLang="en-US" sz="2400"/>
                    </a:p>
                  </a:txBody>
                  <a:tcPr marL="121920" marR="121920" marT="60960" marB="6096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alpha val="0"/>
                      </a:srgbClr>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500" b="1" i="0">
                          <a:latin typeface="+mn-ea"/>
                          <a:ea typeface="+mn-ea"/>
                        </a:rPr>
                        <a:t>スタンダード</a:t>
                      </a:r>
                      <a:endParaRPr kumimoji="1" lang="en-US" altLang="ja-JP" sz="1500" b="1" i="0">
                        <a:latin typeface="+mn-ea"/>
                        <a:ea typeface="+mn-ea"/>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500" b="1" i="0">
                          <a:latin typeface="+mn-ea"/>
                          <a:ea typeface="+mn-ea"/>
                        </a:rPr>
                        <a:t>コース</a:t>
                      </a:r>
                    </a:p>
                  </a:txBody>
                  <a:tcPr marL="121920" marR="121920" marT="60960" marB="6096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892D4"/>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500" b="1" i="0">
                          <a:latin typeface="+mn-ea"/>
                          <a:ea typeface="+mn-ea"/>
                        </a:rPr>
                        <a:t>プレミアム</a:t>
                      </a:r>
                      <a:endParaRPr kumimoji="1" lang="en-US" altLang="ja-JP" sz="1500" b="1" i="0">
                        <a:latin typeface="+mn-ea"/>
                        <a:ea typeface="+mn-ea"/>
                      </a:endParaRPr>
                    </a:p>
                    <a:p>
                      <a:pPr algn="ctr"/>
                      <a:r>
                        <a:rPr kumimoji="1" lang="ja-JP" altLang="en-US" sz="1500" b="1" i="0">
                          <a:latin typeface="+mn-ea"/>
                          <a:ea typeface="+mn-ea"/>
                        </a:rPr>
                        <a:t>コース</a:t>
                      </a:r>
                    </a:p>
                  </a:txBody>
                  <a:tcPr marL="121920" marR="121920" marT="60960" marB="6096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B63A"/>
                    </a:solidFill>
                  </a:tcPr>
                </a:tc>
                <a:extLst>
                  <a:ext uri="{0D108BD9-81ED-4DB2-BD59-A6C34878D82A}">
                    <a16:rowId xmlns:a16="http://schemas.microsoft.com/office/drawing/2014/main" val="2347456240"/>
                  </a:ext>
                </a:extLst>
              </a:tr>
              <a:tr h="478841">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sz="1500" u="none" strike="noStrike">
                          <a:solidFill>
                            <a:schemeClr val="tx1">
                              <a:lumMod val="50000"/>
                            </a:schemeClr>
                          </a:solidFill>
                          <a:effectLst/>
                        </a:rPr>
                        <a:t>月額</a:t>
                      </a:r>
                      <a:endParaRPr lang="en-US" altLang="ja-JP" sz="1500" b="0" i="0" u="none" strike="noStrike">
                        <a:solidFill>
                          <a:schemeClr val="tx1">
                            <a:lumMod val="50000"/>
                          </a:schemeClr>
                        </a:solidFill>
                        <a:effectLst/>
                        <a:latin typeface="Arial"/>
                      </a:endParaRPr>
                    </a:p>
                  </a:txBody>
                  <a:tcPr marL="121920" marR="121920" marT="60960" marB="6096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65000"/>
                        <a:alpha val="3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altLang="ja-JP" sz="1600" b="1" i="0" u="none" strike="noStrike">
                          <a:solidFill>
                            <a:schemeClr val="tx1">
                              <a:lumMod val="50000"/>
                            </a:schemeClr>
                          </a:solidFill>
                          <a:effectLst/>
                          <a:latin typeface="+mn-ea"/>
                          <a:ea typeface="+mn-ea"/>
                        </a:rPr>
                        <a:t>¥</a:t>
                      </a:r>
                      <a:r>
                        <a:rPr lang="en-US" altLang="ja-JP" sz="2100" b="1" i="0" u="none" strike="noStrike">
                          <a:solidFill>
                            <a:schemeClr val="tx1">
                              <a:lumMod val="50000"/>
                            </a:schemeClr>
                          </a:solidFill>
                          <a:effectLst/>
                          <a:latin typeface="+mn-ea"/>
                          <a:ea typeface="+mn-ea"/>
                        </a:rPr>
                        <a:t>600 </a:t>
                      </a:r>
                      <a:r>
                        <a:rPr lang="en-US" altLang="ja-JP" sz="1400" b="0" i="0" u="none" strike="noStrike">
                          <a:solidFill>
                            <a:schemeClr val="tx1">
                              <a:lumMod val="50000"/>
                            </a:schemeClr>
                          </a:solidFill>
                          <a:effectLst/>
                          <a:latin typeface="+mn-ea"/>
                          <a:ea typeface="+mn-ea"/>
                        </a:rPr>
                        <a:t>/1</a:t>
                      </a:r>
                      <a:r>
                        <a:rPr lang="ja-JP" altLang="en-US" sz="1200" b="0" i="0" u="none" strike="noStrike">
                          <a:solidFill>
                            <a:schemeClr val="tx1">
                              <a:lumMod val="50000"/>
                            </a:schemeClr>
                          </a:solidFill>
                          <a:effectLst/>
                          <a:latin typeface="+mn-ea"/>
                          <a:ea typeface="+mn-ea"/>
                        </a:rPr>
                        <a:t>ユーザー</a:t>
                      </a:r>
                      <a:endParaRPr lang="en-US" altLang="ja-JP" sz="1200" b="0" i="0" u="none" strike="noStrike">
                        <a:solidFill>
                          <a:schemeClr val="tx1">
                            <a:lumMod val="50000"/>
                          </a:schemeClr>
                        </a:solidFill>
                        <a:effectLst/>
                        <a:latin typeface="+mn-ea"/>
                        <a:ea typeface="+mn-ea"/>
                      </a:endParaRPr>
                    </a:p>
                  </a:txBody>
                  <a:tcPr marL="121920" marR="121920" marT="60960" marB="6096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892D4">
                        <a:alpha val="3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altLang="ja-JP" sz="1600" b="1" i="0" u="none" strike="noStrike">
                          <a:solidFill>
                            <a:schemeClr val="tx1">
                              <a:lumMod val="50000"/>
                            </a:schemeClr>
                          </a:solidFill>
                          <a:effectLst/>
                          <a:latin typeface="+mn-ea"/>
                          <a:ea typeface="+mn-ea"/>
                        </a:rPr>
                        <a:t>¥</a:t>
                      </a:r>
                      <a:r>
                        <a:rPr lang="en-US" altLang="ja-JP" sz="2100" b="1" i="0" u="none" strike="noStrike">
                          <a:solidFill>
                            <a:schemeClr val="tx1">
                              <a:lumMod val="50000"/>
                            </a:schemeClr>
                          </a:solidFill>
                          <a:effectLst/>
                          <a:latin typeface="+mn-ea"/>
                          <a:ea typeface="+mn-ea"/>
                        </a:rPr>
                        <a:t>1,000</a:t>
                      </a:r>
                      <a:r>
                        <a:rPr lang="en-US" altLang="ja-JP" sz="1600" b="1" i="0" u="none" strike="noStrike">
                          <a:solidFill>
                            <a:schemeClr val="tx1">
                              <a:lumMod val="50000"/>
                            </a:schemeClr>
                          </a:solidFill>
                          <a:effectLst/>
                          <a:latin typeface="+mn-ea"/>
                          <a:ea typeface="+mn-ea"/>
                        </a:rPr>
                        <a:t> </a:t>
                      </a:r>
                      <a:r>
                        <a:rPr lang="en-US" altLang="ja-JP" sz="1100" b="0" i="0" u="none" strike="noStrike">
                          <a:solidFill>
                            <a:schemeClr val="tx1">
                              <a:lumMod val="50000"/>
                            </a:schemeClr>
                          </a:solidFill>
                          <a:effectLst/>
                          <a:latin typeface="+mn-ea"/>
                          <a:ea typeface="+mn-ea"/>
                        </a:rPr>
                        <a:t>/</a:t>
                      </a:r>
                      <a:r>
                        <a:rPr lang="en-US" altLang="ja-JP" sz="1300" b="0" i="0" u="none" strike="noStrike">
                          <a:solidFill>
                            <a:schemeClr val="tx1">
                              <a:lumMod val="50000"/>
                            </a:schemeClr>
                          </a:solidFill>
                          <a:effectLst/>
                          <a:latin typeface="+mn-ea"/>
                          <a:ea typeface="+mn-ea"/>
                        </a:rPr>
                        <a:t>1</a:t>
                      </a:r>
                      <a:r>
                        <a:rPr lang="ja-JP" altLang="en-US" sz="1100" b="0" i="0" u="none" strike="noStrike">
                          <a:solidFill>
                            <a:schemeClr val="tx1">
                              <a:lumMod val="50000"/>
                            </a:schemeClr>
                          </a:solidFill>
                          <a:effectLst/>
                          <a:latin typeface="+mn-ea"/>
                          <a:ea typeface="+mn-ea"/>
                        </a:rPr>
                        <a:t>ユーザー</a:t>
                      </a:r>
                      <a:endParaRPr lang="en-US" altLang="ja-JP" sz="1100" b="0" i="0" u="none" strike="noStrike">
                        <a:solidFill>
                          <a:schemeClr val="tx1">
                            <a:lumMod val="50000"/>
                          </a:schemeClr>
                        </a:solidFill>
                        <a:effectLst/>
                        <a:latin typeface="+mn-ea"/>
                        <a:ea typeface="+mn-ea"/>
                      </a:endParaRPr>
                    </a:p>
                  </a:txBody>
                  <a:tcPr marL="121920" marR="121920" marT="60960" marB="6096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B63A">
                        <a:alpha val="30000"/>
                      </a:srgbClr>
                    </a:solidFill>
                  </a:tcPr>
                </a:tc>
                <a:extLst>
                  <a:ext uri="{0D108BD9-81ED-4DB2-BD59-A6C34878D82A}">
                    <a16:rowId xmlns:a16="http://schemas.microsoft.com/office/drawing/2014/main" val="853146846"/>
                  </a:ext>
                </a:extLst>
              </a:tr>
              <a:tr h="478841">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500">
                          <a:solidFill>
                            <a:schemeClr val="tx1">
                              <a:lumMod val="50000"/>
                            </a:schemeClr>
                          </a:solidFill>
                        </a:rPr>
                        <a:t>年額</a:t>
                      </a:r>
                    </a:p>
                  </a:txBody>
                  <a:tcPr marL="121920" marR="121920" marT="60960" marB="6096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65000"/>
                        <a:alpha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altLang="ja-JP" sz="1600" b="1" i="0" u="none" strike="noStrike">
                          <a:solidFill>
                            <a:schemeClr val="tx1">
                              <a:lumMod val="50000"/>
                            </a:schemeClr>
                          </a:solidFill>
                          <a:effectLst/>
                          <a:latin typeface="+mn-ea"/>
                          <a:ea typeface="+mn-ea"/>
                        </a:rPr>
                        <a:t>¥</a:t>
                      </a:r>
                      <a:r>
                        <a:rPr lang="en-US" altLang="ja-JP" sz="2100" b="1" i="0" u="none" strike="noStrike">
                          <a:solidFill>
                            <a:schemeClr val="tx1">
                              <a:lumMod val="50000"/>
                            </a:schemeClr>
                          </a:solidFill>
                          <a:effectLst/>
                          <a:latin typeface="+mn-ea"/>
                          <a:ea typeface="+mn-ea"/>
                        </a:rPr>
                        <a:t>7,200 </a:t>
                      </a:r>
                      <a:r>
                        <a:rPr lang="en-US" altLang="ja-JP" sz="1200" b="0" i="0" u="none" strike="noStrike">
                          <a:solidFill>
                            <a:schemeClr val="tx1">
                              <a:lumMod val="50000"/>
                            </a:schemeClr>
                          </a:solidFill>
                          <a:effectLst/>
                          <a:latin typeface="+mn-ea"/>
                          <a:ea typeface="+mn-ea"/>
                        </a:rPr>
                        <a:t>/</a:t>
                      </a:r>
                      <a:r>
                        <a:rPr lang="en-US" altLang="ja-JP" sz="1400" b="0" i="0" u="none" strike="noStrike">
                          <a:solidFill>
                            <a:schemeClr val="tx1">
                              <a:lumMod val="50000"/>
                            </a:schemeClr>
                          </a:solidFill>
                          <a:effectLst/>
                          <a:latin typeface="+mn-ea"/>
                          <a:ea typeface="+mn-ea"/>
                        </a:rPr>
                        <a:t>1</a:t>
                      </a:r>
                      <a:r>
                        <a:rPr lang="ja-JP" altLang="en-US" sz="1200" b="0" i="0" u="none" strike="noStrike">
                          <a:solidFill>
                            <a:schemeClr val="tx1">
                              <a:lumMod val="50000"/>
                            </a:schemeClr>
                          </a:solidFill>
                          <a:effectLst/>
                          <a:latin typeface="+mn-ea"/>
                          <a:ea typeface="+mn-ea"/>
                        </a:rPr>
                        <a:t>ユーザー</a:t>
                      </a:r>
                      <a:endParaRPr lang="en-US" altLang="ja-JP" sz="1200" b="0" i="0" u="none" strike="noStrike">
                        <a:solidFill>
                          <a:schemeClr val="tx1">
                            <a:lumMod val="50000"/>
                          </a:schemeClr>
                        </a:solidFill>
                        <a:effectLst/>
                        <a:latin typeface="+mn-ea"/>
                        <a:ea typeface="+mn-ea"/>
                      </a:endParaRPr>
                    </a:p>
                  </a:txBody>
                  <a:tcPr marL="121920" marR="121920" marT="60960" marB="6096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892D4">
                        <a:alpha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altLang="ja-JP" sz="1600" b="1" i="0" u="none" strike="noStrike" dirty="0">
                          <a:solidFill>
                            <a:schemeClr val="tx1">
                              <a:lumMod val="50000"/>
                            </a:schemeClr>
                          </a:solidFill>
                          <a:effectLst/>
                          <a:latin typeface="+mn-ea"/>
                          <a:ea typeface="+mn-ea"/>
                        </a:rPr>
                        <a:t>¥</a:t>
                      </a:r>
                      <a:r>
                        <a:rPr lang="en-US" altLang="ja-JP" sz="2100" b="1" i="0" u="none" strike="noStrike" dirty="0">
                          <a:solidFill>
                            <a:schemeClr val="tx1">
                              <a:lumMod val="50000"/>
                            </a:schemeClr>
                          </a:solidFill>
                          <a:effectLst/>
                          <a:latin typeface="+mn-ea"/>
                          <a:ea typeface="+mn-ea"/>
                        </a:rPr>
                        <a:t>12,000</a:t>
                      </a:r>
                      <a:r>
                        <a:rPr lang="en-US" altLang="ja-JP" sz="1600" b="1" i="0" u="none" strike="noStrike" dirty="0">
                          <a:solidFill>
                            <a:schemeClr val="tx1">
                              <a:lumMod val="50000"/>
                            </a:schemeClr>
                          </a:solidFill>
                          <a:effectLst/>
                          <a:latin typeface="+mn-ea"/>
                          <a:ea typeface="+mn-ea"/>
                        </a:rPr>
                        <a:t> </a:t>
                      </a:r>
                      <a:r>
                        <a:rPr lang="en-US" altLang="ja-JP" sz="1100" b="0" i="0" u="none" strike="noStrike" dirty="0">
                          <a:solidFill>
                            <a:schemeClr val="tx1">
                              <a:lumMod val="50000"/>
                            </a:schemeClr>
                          </a:solidFill>
                          <a:effectLst/>
                          <a:latin typeface="+mn-ea"/>
                          <a:ea typeface="+mn-ea"/>
                        </a:rPr>
                        <a:t>/</a:t>
                      </a:r>
                      <a:r>
                        <a:rPr lang="en-US" altLang="ja-JP" sz="1300" b="0" i="0" u="none" strike="noStrike" dirty="0">
                          <a:solidFill>
                            <a:schemeClr val="tx1">
                              <a:lumMod val="50000"/>
                            </a:schemeClr>
                          </a:solidFill>
                          <a:effectLst/>
                          <a:latin typeface="+mn-ea"/>
                          <a:ea typeface="+mn-ea"/>
                        </a:rPr>
                        <a:t>1</a:t>
                      </a:r>
                      <a:r>
                        <a:rPr lang="ja-JP" altLang="en-US" sz="1100" b="0" i="0" u="none" strike="noStrike" dirty="0">
                          <a:solidFill>
                            <a:schemeClr val="tx1">
                              <a:lumMod val="50000"/>
                            </a:schemeClr>
                          </a:solidFill>
                          <a:effectLst/>
                          <a:latin typeface="+mn-ea"/>
                          <a:ea typeface="+mn-ea"/>
                        </a:rPr>
                        <a:t>ユーザー</a:t>
                      </a:r>
                      <a:endParaRPr lang="en-US" altLang="ja-JP" sz="1100" b="0" i="0" u="none" strike="noStrike" dirty="0">
                        <a:solidFill>
                          <a:schemeClr val="tx1">
                            <a:lumMod val="50000"/>
                          </a:schemeClr>
                        </a:solidFill>
                        <a:effectLst/>
                        <a:latin typeface="+mn-ea"/>
                        <a:ea typeface="+mn-ea"/>
                      </a:endParaRPr>
                    </a:p>
                  </a:txBody>
                  <a:tcPr marL="121920" marR="121920" marT="60960" marB="6096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B63A">
                        <a:alpha val="20000"/>
                      </a:srgbClr>
                    </a:solidFill>
                  </a:tcPr>
                </a:tc>
                <a:extLst>
                  <a:ext uri="{0D108BD9-81ED-4DB2-BD59-A6C34878D82A}">
                    <a16:rowId xmlns:a16="http://schemas.microsoft.com/office/drawing/2014/main" val="4209933574"/>
                  </a:ext>
                </a:extLst>
              </a:tr>
            </a:tbl>
          </a:graphicData>
        </a:graphic>
      </p:graphicFrame>
      <p:sp>
        <p:nvSpPr>
          <p:cNvPr id="6" name="テキスト ボックス 5">
            <a:extLst>
              <a:ext uri="{FF2B5EF4-FFF2-40B4-BE49-F238E27FC236}">
                <a16:creationId xmlns:a16="http://schemas.microsoft.com/office/drawing/2014/main" id="{A057DE9C-CCFC-8B98-900D-329D0AE2946B}"/>
              </a:ext>
            </a:extLst>
          </p:cNvPr>
          <p:cNvSpPr txBox="1"/>
          <p:nvPr/>
        </p:nvSpPr>
        <p:spPr>
          <a:xfrm>
            <a:off x="2021230" y="2300285"/>
            <a:ext cx="1474381" cy="666977"/>
          </a:xfrm>
          <a:prstGeom prst="rect">
            <a:avLst/>
          </a:prstGeom>
          <a:noFill/>
        </p:spPr>
        <p:txBody>
          <a:bodyPr wrap="square" rtlCol="0">
            <a:spAutoFit/>
          </a:bodyPr>
          <a:lstStyle/>
          <a:p>
            <a:pPr algn="ctr" defTabSz="609585"/>
            <a:r>
              <a:rPr lang="ja-JP" altLang="en-US" sz="1867" b="1">
                <a:solidFill>
                  <a:srgbClr val="1892D4"/>
                </a:solidFill>
                <a:latin typeface="+mn-ea"/>
              </a:rPr>
              <a:t>初期費用</a:t>
            </a:r>
            <a:r>
              <a:rPr lang="ja-JP" altLang="en-US" sz="1467" b="1">
                <a:solidFill>
                  <a:srgbClr val="1892D4"/>
                </a:solidFill>
                <a:latin typeface="+mn-ea"/>
              </a:rPr>
              <a:t>は</a:t>
            </a:r>
            <a:endParaRPr lang="en-US" altLang="ja-JP" sz="1467" b="1">
              <a:solidFill>
                <a:srgbClr val="1892D4"/>
              </a:solidFill>
              <a:latin typeface="+mn-ea"/>
            </a:endParaRPr>
          </a:p>
          <a:p>
            <a:pPr algn="ctr" defTabSz="609585"/>
            <a:r>
              <a:rPr lang="ja-JP" altLang="en-US" sz="1867" b="1">
                <a:solidFill>
                  <a:srgbClr val="1892D4"/>
                </a:solidFill>
                <a:latin typeface="+mn-ea"/>
              </a:rPr>
              <a:t>無料</a:t>
            </a:r>
          </a:p>
        </p:txBody>
      </p:sp>
      <p:sp>
        <p:nvSpPr>
          <p:cNvPr id="7" name="テキスト ボックス 6">
            <a:extLst>
              <a:ext uri="{FF2B5EF4-FFF2-40B4-BE49-F238E27FC236}">
                <a16:creationId xmlns:a16="http://schemas.microsoft.com/office/drawing/2014/main" id="{4EE9E811-A888-4230-2216-890C58E68F65}"/>
              </a:ext>
            </a:extLst>
          </p:cNvPr>
          <p:cNvSpPr txBox="1"/>
          <p:nvPr/>
        </p:nvSpPr>
        <p:spPr>
          <a:xfrm>
            <a:off x="6403414" y="2293357"/>
            <a:ext cx="1832852" cy="666977"/>
          </a:xfrm>
          <a:prstGeom prst="rect">
            <a:avLst/>
          </a:prstGeom>
          <a:noFill/>
        </p:spPr>
        <p:txBody>
          <a:bodyPr wrap="square" rtlCol="0">
            <a:spAutoFit/>
          </a:bodyPr>
          <a:lstStyle/>
          <a:p>
            <a:pPr algn="ctr" defTabSz="609585"/>
            <a:r>
              <a:rPr lang="ja-JP" altLang="en-US" sz="1867" b="1">
                <a:solidFill>
                  <a:srgbClr val="1892D4"/>
                </a:solidFill>
                <a:latin typeface="+mn-ea"/>
              </a:rPr>
              <a:t>契約</a:t>
            </a:r>
            <a:r>
              <a:rPr lang="ja-JP" altLang="en-US" sz="1467" b="1">
                <a:solidFill>
                  <a:srgbClr val="1892D4"/>
                </a:solidFill>
                <a:latin typeface="+mn-ea"/>
              </a:rPr>
              <a:t>は</a:t>
            </a:r>
            <a:endParaRPr lang="en-US" altLang="ja-JP" sz="1467" b="1">
              <a:solidFill>
                <a:srgbClr val="1892D4"/>
              </a:solidFill>
              <a:latin typeface="+mn-ea"/>
            </a:endParaRPr>
          </a:p>
          <a:p>
            <a:pPr algn="ctr" defTabSz="609585"/>
            <a:r>
              <a:rPr lang="ja-JP" altLang="en-US" sz="1867" b="1">
                <a:solidFill>
                  <a:srgbClr val="1892D4"/>
                </a:solidFill>
                <a:latin typeface="+mn-ea"/>
              </a:rPr>
              <a:t>５ユーザー</a:t>
            </a:r>
            <a:r>
              <a:rPr lang="ja-JP" altLang="en-US" sz="1467" b="1">
                <a:solidFill>
                  <a:srgbClr val="1892D4"/>
                </a:solidFill>
                <a:latin typeface="+mn-ea"/>
              </a:rPr>
              <a:t>から</a:t>
            </a:r>
          </a:p>
        </p:txBody>
      </p:sp>
      <p:sp>
        <p:nvSpPr>
          <p:cNvPr id="8" name="テキスト ボックス 7">
            <a:extLst>
              <a:ext uri="{FF2B5EF4-FFF2-40B4-BE49-F238E27FC236}">
                <a16:creationId xmlns:a16="http://schemas.microsoft.com/office/drawing/2014/main" id="{E4C3A61C-537F-3741-CB23-8A74F1AB9F63}"/>
              </a:ext>
            </a:extLst>
          </p:cNvPr>
          <p:cNvSpPr txBox="1"/>
          <p:nvPr/>
        </p:nvSpPr>
        <p:spPr>
          <a:xfrm>
            <a:off x="8512869" y="2304132"/>
            <a:ext cx="1832852" cy="666977"/>
          </a:xfrm>
          <a:prstGeom prst="rect">
            <a:avLst/>
          </a:prstGeom>
          <a:noFill/>
        </p:spPr>
        <p:txBody>
          <a:bodyPr wrap="square" rtlCol="0">
            <a:spAutoFit/>
          </a:bodyPr>
          <a:lstStyle/>
          <a:p>
            <a:pPr algn="ctr" defTabSz="609585"/>
            <a:r>
              <a:rPr lang="ja-JP" altLang="en-US" sz="1867" b="1">
                <a:solidFill>
                  <a:srgbClr val="1892D4"/>
                </a:solidFill>
                <a:latin typeface="+mn-ea"/>
              </a:rPr>
              <a:t>契約期間は</a:t>
            </a:r>
            <a:endParaRPr lang="en-US" altLang="ja-JP" sz="1467" b="1">
              <a:solidFill>
                <a:srgbClr val="1892D4"/>
              </a:solidFill>
              <a:latin typeface="+mn-ea"/>
            </a:endParaRPr>
          </a:p>
          <a:p>
            <a:pPr algn="ctr" defTabSz="609585"/>
            <a:r>
              <a:rPr lang="ja-JP" altLang="en-US" sz="1867" b="1">
                <a:solidFill>
                  <a:srgbClr val="1892D4"/>
                </a:solidFill>
                <a:latin typeface="+mn-ea"/>
              </a:rPr>
              <a:t>１ヶ月から</a:t>
            </a:r>
            <a:endParaRPr lang="ja-JP" altLang="en-US" sz="1467" b="1">
              <a:solidFill>
                <a:srgbClr val="1892D4"/>
              </a:solidFill>
              <a:latin typeface="+mn-ea"/>
            </a:endParaRPr>
          </a:p>
        </p:txBody>
      </p:sp>
      <p:sp>
        <p:nvSpPr>
          <p:cNvPr id="9" name="テキスト ボックス 8">
            <a:extLst>
              <a:ext uri="{FF2B5EF4-FFF2-40B4-BE49-F238E27FC236}">
                <a16:creationId xmlns:a16="http://schemas.microsoft.com/office/drawing/2014/main" id="{0AD81130-07CA-FD65-B3F2-2627CB4D5D45}"/>
              </a:ext>
            </a:extLst>
          </p:cNvPr>
          <p:cNvSpPr txBox="1"/>
          <p:nvPr/>
        </p:nvSpPr>
        <p:spPr>
          <a:xfrm>
            <a:off x="1037135" y="5003327"/>
            <a:ext cx="10405597" cy="1368836"/>
          </a:xfrm>
          <a:prstGeom prst="rect">
            <a:avLst/>
          </a:prstGeom>
          <a:noFill/>
        </p:spPr>
        <p:txBody>
          <a:bodyPr wrap="square" lIns="0" tIns="0" rIns="0" bIns="0" rtlCol="0">
            <a:spAutoFit/>
          </a:bodyPr>
          <a:lstStyle/>
          <a:p>
            <a:pPr marL="182029" indent="-182029" defTabSz="609585">
              <a:lnSpc>
                <a:spcPct val="120000"/>
              </a:lnSpc>
              <a:spcAft>
                <a:spcPts val="133"/>
              </a:spcAft>
              <a:buClr>
                <a:srgbClr val="1892D4"/>
              </a:buClr>
              <a:buSzPct val="90000"/>
              <a:buFont typeface="Wingdings" pitchFamily="2" charset="2"/>
              <a:buChar char="l"/>
            </a:pPr>
            <a:r>
              <a:rPr kumimoji="0" lang="en-US" altLang="ja-JP" sz="1200" b="1">
                <a:solidFill>
                  <a:srgbClr val="1892D4"/>
                </a:solidFill>
                <a:latin typeface="+mn-ea"/>
              </a:rPr>
              <a:t>6</a:t>
            </a:r>
            <a:r>
              <a:rPr kumimoji="0" lang="ja-JP" altLang="en-US" sz="1200" b="1">
                <a:solidFill>
                  <a:srgbClr val="1892D4"/>
                </a:solidFill>
                <a:latin typeface="+mn-ea"/>
              </a:rPr>
              <a:t>ユーザー目以降は</a:t>
            </a:r>
            <a:r>
              <a:rPr kumimoji="0" lang="en-US" altLang="ja-JP" sz="1200" b="1">
                <a:solidFill>
                  <a:srgbClr val="1892D4"/>
                </a:solidFill>
                <a:latin typeface="+mn-ea"/>
              </a:rPr>
              <a:t>1</a:t>
            </a:r>
            <a:r>
              <a:rPr kumimoji="0" lang="ja-JP" altLang="en-US" sz="1200" b="1">
                <a:solidFill>
                  <a:srgbClr val="1892D4"/>
                </a:solidFill>
                <a:latin typeface="+mn-ea"/>
              </a:rPr>
              <a:t>ユーザー単位</a:t>
            </a:r>
            <a:r>
              <a:rPr kumimoji="0" lang="ja-JP" altLang="en-US" sz="1200">
                <a:solidFill>
                  <a:schemeClr val="tx1">
                    <a:lumMod val="50000"/>
                  </a:schemeClr>
                </a:solidFill>
                <a:latin typeface="+mn-ea"/>
              </a:rPr>
              <a:t>でご契約いただけます。</a:t>
            </a:r>
            <a:r>
              <a:rPr kumimoji="0" lang="en-US" altLang="ja-JP" sz="1200">
                <a:solidFill>
                  <a:schemeClr val="tx1">
                    <a:lumMod val="50000"/>
                  </a:schemeClr>
                </a:solidFill>
                <a:latin typeface="+mn-ea"/>
              </a:rPr>
              <a:t>300</a:t>
            </a:r>
            <a:r>
              <a:rPr kumimoji="0" lang="ja-JP" altLang="en-US" sz="1200">
                <a:solidFill>
                  <a:schemeClr val="tx1">
                    <a:lumMod val="50000"/>
                  </a:schemeClr>
                </a:solidFill>
                <a:latin typeface="+mn-ea"/>
              </a:rPr>
              <a:t>ユーザーまでの利用を推奨しております。</a:t>
            </a:r>
            <a:endParaRPr kumimoji="0" lang="en-US" altLang="ja-JP" sz="1200">
              <a:solidFill>
                <a:schemeClr val="tx1">
                  <a:lumMod val="50000"/>
                </a:schemeClr>
              </a:solidFill>
              <a:latin typeface="+mn-ea"/>
            </a:endParaRPr>
          </a:p>
          <a:p>
            <a:pPr marL="182029" indent="-182029" defTabSz="609585">
              <a:lnSpc>
                <a:spcPct val="120000"/>
              </a:lnSpc>
              <a:spcAft>
                <a:spcPts val="133"/>
              </a:spcAft>
              <a:buClr>
                <a:srgbClr val="1892D4"/>
              </a:buClr>
              <a:buSzPct val="90000"/>
              <a:buFont typeface="Wingdings" pitchFamily="2" charset="2"/>
              <a:buChar char="l"/>
            </a:pPr>
            <a:r>
              <a:rPr kumimoji="0" lang="ja-JP" altLang="en-US" sz="1200">
                <a:solidFill>
                  <a:schemeClr val="tx1">
                    <a:lumMod val="50000"/>
                  </a:schemeClr>
                </a:solidFill>
                <a:latin typeface="+mn-ea"/>
              </a:rPr>
              <a:t>クライアント証明書を使って接続元の端末を認証する</a:t>
            </a:r>
            <a:r>
              <a:rPr kumimoji="0" lang="ja-JP" altLang="en-US" sz="1200" b="1">
                <a:solidFill>
                  <a:srgbClr val="1892D4"/>
                </a:solidFill>
                <a:latin typeface="+mn-ea"/>
              </a:rPr>
              <a:t>セキュアアクセス</a:t>
            </a:r>
            <a:r>
              <a:rPr kumimoji="0" lang="ja-JP" altLang="en-US" sz="1200">
                <a:solidFill>
                  <a:prstClr val="black"/>
                </a:solidFill>
                <a:latin typeface="+mn-ea"/>
              </a:rPr>
              <a:t>は、</a:t>
            </a:r>
            <a:r>
              <a:rPr kumimoji="0" lang="en-US" altLang="ja-JP" sz="1200">
                <a:solidFill>
                  <a:prstClr val="black"/>
                </a:solidFill>
                <a:latin typeface="+mn-ea"/>
              </a:rPr>
              <a:t>1</a:t>
            </a:r>
            <a:r>
              <a:rPr kumimoji="0" lang="ja-JP" altLang="en-US" sz="1200">
                <a:solidFill>
                  <a:prstClr val="black"/>
                </a:solidFill>
                <a:latin typeface="+mn-ea"/>
              </a:rPr>
              <a:t>ユーザー</a:t>
            </a:r>
            <a:r>
              <a:rPr kumimoji="0" lang="en-US" altLang="ja-JP" sz="1200">
                <a:solidFill>
                  <a:prstClr val="black"/>
                </a:solidFill>
                <a:latin typeface="+mn-ea"/>
              </a:rPr>
              <a:t> \250/</a:t>
            </a:r>
            <a:r>
              <a:rPr kumimoji="0" lang="ja-JP" altLang="en-US" sz="1200">
                <a:solidFill>
                  <a:prstClr val="black"/>
                </a:solidFill>
                <a:latin typeface="+mn-ea"/>
              </a:rPr>
              <a:t>月で追加できます。</a:t>
            </a:r>
            <a:br>
              <a:rPr kumimoji="0" lang="en-US" altLang="ja-JP" sz="1200">
                <a:solidFill>
                  <a:prstClr val="black"/>
                </a:solidFill>
                <a:latin typeface="+mn-ea"/>
              </a:rPr>
            </a:br>
            <a:r>
              <a:rPr kumimoji="0" lang="ja-JP" altLang="en-US" sz="1200">
                <a:solidFill>
                  <a:prstClr val="black"/>
                </a:solidFill>
                <a:latin typeface="+mn-ea"/>
              </a:rPr>
              <a:t>詳細はこちら → </a:t>
            </a:r>
            <a:r>
              <a:rPr kumimoji="0" lang="en" altLang="ja-JP" sz="1200">
                <a:solidFill>
                  <a:srgbClr val="0070C0"/>
                </a:solidFill>
                <a:latin typeface="+mn-ea"/>
                <a:hlinkClick r:id="rId2">
                  <a:extLst>
                    <a:ext uri="{A12FA001-AC4F-418D-AE19-62706E023703}">
                      <ahyp:hlinkClr xmlns:ahyp="http://schemas.microsoft.com/office/drawing/2018/hyperlinkcolor" val="tx"/>
                    </a:ext>
                  </a:extLst>
                </a:hlinkClick>
              </a:rPr>
              <a:t>https://</a:t>
            </a:r>
            <a:r>
              <a:rPr kumimoji="0" lang="en" altLang="ja-JP" sz="1200" err="1">
                <a:solidFill>
                  <a:srgbClr val="0070C0"/>
                </a:solidFill>
                <a:latin typeface="+mn-ea"/>
                <a:hlinkClick r:id="rId2">
                  <a:extLst>
                    <a:ext uri="{A12FA001-AC4F-418D-AE19-62706E023703}">
                      <ahyp:hlinkClr xmlns:ahyp="http://schemas.microsoft.com/office/drawing/2018/hyperlinkcolor" val="tx"/>
                    </a:ext>
                  </a:extLst>
                </a:hlinkClick>
              </a:rPr>
              <a:t>www.cybozu.com</a:t>
            </a:r>
            <a:r>
              <a:rPr kumimoji="0" lang="en" altLang="ja-JP" sz="1200">
                <a:solidFill>
                  <a:srgbClr val="0070C0"/>
                </a:solidFill>
                <a:latin typeface="+mn-ea"/>
                <a:hlinkClick r:id="rId2">
                  <a:extLst>
                    <a:ext uri="{A12FA001-AC4F-418D-AE19-62706E023703}">
                      <ahyp:hlinkClr xmlns:ahyp="http://schemas.microsoft.com/office/drawing/2018/hyperlinkcolor" val="tx"/>
                    </a:ext>
                  </a:extLst>
                </a:hlinkClick>
              </a:rPr>
              <a:t>/</a:t>
            </a:r>
            <a:r>
              <a:rPr kumimoji="0" lang="en" altLang="ja-JP" sz="1200" err="1">
                <a:solidFill>
                  <a:srgbClr val="0070C0"/>
                </a:solidFill>
                <a:latin typeface="+mn-ea"/>
                <a:hlinkClick r:id="rId2">
                  <a:extLst>
                    <a:ext uri="{A12FA001-AC4F-418D-AE19-62706E023703}">
                      <ahyp:hlinkClr xmlns:ahyp="http://schemas.microsoft.com/office/drawing/2018/hyperlinkcolor" val="tx"/>
                    </a:ext>
                  </a:extLst>
                </a:hlinkClick>
              </a:rPr>
              <a:t>jp</a:t>
            </a:r>
            <a:r>
              <a:rPr kumimoji="0" lang="en" altLang="ja-JP" sz="1200">
                <a:solidFill>
                  <a:srgbClr val="0070C0"/>
                </a:solidFill>
                <a:latin typeface="+mn-ea"/>
                <a:hlinkClick r:id="rId2">
                  <a:extLst>
                    <a:ext uri="{A12FA001-AC4F-418D-AE19-62706E023703}">
                      <ahyp:hlinkClr xmlns:ahyp="http://schemas.microsoft.com/office/drawing/2018/hyperlinkcolor" val="tx"/>
                    </a:ext>
                  </a:extLst>
                </a:hlinkClick>
              </a:rPr>
              <a:t>/service/option/</a:t>
            </a:r>
            <a:endParaRPr kumimoji="0" lang="en-US" altLang="ja-JP" sz="1200">
              <a:solidFill>
                <a:srgbClr val="0070C0"/>
              </a:solidFill>
              <a:latin typeface="+mn-ea"/>
            </a:endParaRPr>
          </a:p>
          <a:p>
            <a:pPr marL="182029" indent="-182029" defTabSz="609585">
              <a:lnSpc>
                <a:spcPct val="120000"/>
              </a:lnSpc>
              <a:spcAft>
                <a:spcPts val="133"/>
              </a:spcAft>
              <a:buClr>
                <a:srgbClr val="1892D4"/>
              </a:buClr>
              <a:buSzPct val="90000"/>
              <a:buFont typeface="Wingdings" pitchFamily="2" charset="2"/>
              <a:buChar char="l"/>
            </a:pPr>
            <a:r>
              <a:rPr kumimoji="0" lang="ja-JP" altLang="en-US" sz="1200" b="1">
                <a:solidFill>
                  <a:srgbClr val="1892D4"/>
                </a:solidFill>
                <a:latin typeface="+mn-ea"/>
              </a:rPr>
              <a:t>ユーザー数</a:t>
            </a:r>
            <a:r>
              <a:rPr kumimoji="0" lang="en-US" altLang="ja-JP" sz="1200" b="1">
                <a:solidFill>
                  <a:srgbClr val="1892D4"/>
                </a:solidFill>
                <a:latin typeface="+mn-ea"/>
              </a:rPr>
              <a:t>×5GB</a:t>
            </a:r>
            <a:r>
              <a:rPr kumimoji="0" lang="ja-JP" altLang="en-US" sz="1200" b="1">
                <a:solidFill>
                  <a:srgbClr val="1892D4"/>
                </a:solidFill>
                <a:latin typeface="+mn-ea"/>
              </a:rPr>
              <a:t>分のディスク容量</a:t>
            </a:r>
            <a:r>
              <a:rPr kumimoji="0" lang="ja-JP" altLang="en-US" sz="1200">
                <a:solidFill>
                  <a:prstClr val="black"/>
                </a:solidFill>
                <a:latin typeface="+mn-ea"/>
              </a:rPr>
              <a:t>をご利用いただける他、ドメインごとに</a:t>
            </a:r>
            <a:r>
              <a:rPr kumimoji="0" lang="en-US" altLang="ja-JP" sz="1200">
                <a:solidFill>
                  <a:prstClr val="black"/>
                </a:solidFill>
                <a:latin typeface="+mn-ea"/>
              </a:rPr>
              <a:t>10GB</a:t>
            </a:r>
            <a:r>
              <a:rPr kumimoji="0" lang="ja-JP" altLang="en-US" sz="1200">
                <a:solidFill>
                  <a:prstClr val="black"/>
                </a:solidFill>
                <a:latin typeface="+mn-ea"/>
              </a:rPr>
              <a:t> </a:t>
            </a:r>
            <a:r>
              <a:rPr kumimoji="0" lang="en-US" altLang="ja-JP" sz="1200">
                <a:solidFill>
                  <a:prstClr val="black"/>
                </a:solidFill>
                <a:latin typeface="+mn-ea"/>
              </a:rPr>
              <a:t>\1,000/</a:t>
            </a:r>
            <a:r>
              <a:rPr kumimoji="0" lang="ja-JP" altLang="en-US" sz="1200">
                <a:solidFill>
                  <a:prstClr val="black"/>
                </a:solidFill>
                <a:latin typeface="+mn-ea"/>
              </a:rPr>
              <a:t>月で追加できます。</a:t>
            </a:r>
            <a:endParaRPr kumimoji="0" lang="en-US" altLang="ja-JP" sz="1200">
              <a:solidFill>
                <a:prstClr val="black"/>
              </a:solidFill>
              <a:latin typeface="+mn-ea"/>
            </a:endParaRPr>
          </a:p>
          <a:p>
            <a:pPr marL="182029" indent="-182029" defTabSz="609585">
              <a:lnSpc>
                <a:spcPct val="120000"/>
              </a:lnSpc>
              <a:spcAft>
                <a:spcPts val="133"/>
              </a:spcAft>
              <a:buClr>
                <a:srgbClr val="1892D4"/>
              </a:buClr>
              <a:buSzPct val="90000"/>
              <a:buFont typeface="Wingdings" pitchFamily="2" charset="2"/>
              <a:buChar char="l"/>
            </a:pPr>
            <a:r>
              <a:rPr kumimoji="0" lang="ja-JP" altLang="en-US" sz="1200">
                <a:solidFill>
                  <a:prstClr val="black"/>
                </a:solidFill>
                <a:latin typeface="+mn-ea"/>
              </a:rPr>
              <a:t>バージョンアップやバックアップなどの</a:t>
            </a:r>
            <a:r>
              <a:rPr kumimoji="0" lang="ja-JP" altLang="en-US" sz="1200" b="1">
                <a:solidFill>
                  <a:srgbClr val="1892D4"/>
                </a:solidFill>
                <a:latin typeface="+mn-ea"/>
              </a:rPr>
              <a:t>運用管理はサイボウズが行います</a:t>
            </a:r>
            <a:r>
              <a:rPr kumimoji="0" lang="ja-JP" altLang="en-US" sz="1200">
                <a:solidFill>
                  <a:prstClr val="black"/>
                </a:solidFill>
                <a:latin typeface="+mn-ea"/>
              </a:rPr>
              <a:t>。</a:t>
            </a:r>
            <a:endParaRPr kumimoji="0" lang="en-US" altLang="ja-JP" sz="1200">
              <a:solidFill>
                <a:prstClr val="black"/>
              </a:solidFill>
              <a:latin typeface="+mn-ea"/>
            </a:endParaRPr>
          </a:p>
          <a:p>
            <a:pPr marL="182029" indent="-182029" defTabSz="609585">
              <a:lnSpc>
                <a:spcPct val="120000"/>
              </a:lnSpc>
              <a:spcAft>
                <a:spcPts val="133"/>
              </a:spcAft>
              <a:buClr>
                <a:srgbClr val="1892D4"/>
              </a:buClr>
              <a:buSzPct val="90000"/>
              <a:buFont typeface="Wingdings" pitchFamily="2" charset="2"/>
              <a:buChar char="l"/>
            </a:pPr>
            <a:r>
              <a:rPr kumimoji="0" lang="ja-JP" altLang="en-US" sz="1200">
                <a:solidFill>
                  <a:prstClr val="black"/>
                </a:solidFill>
                <a:latin typeface="+mn-ea"/>
              </a:rPr>
              <a:t>すべて税抜価格です。</a:t>
            </a:r>
          </a:p>
        </p:txBody>
      </p:sp>
      <p:pic>
        <p:nvPicPr>
          <p:cNvPr id="10" name="グラフィックス 9">
            <a:extLst>
              <a:ext uri="{FF2B5EF4-FFF2-40B4-BE49-F238E27FC236}">
                <a16:creationId xmlns:a16="http://schemas.microsoft.com/office/drawing/2014/main" id="{C589A1DC-1FFF-523A-B473-12E20CB380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14283" y="1149313"/>
            <a:ext cx="1070543" cy="1070543"/>
          </a:xfrm>
          <a:prstGeom prst="rect">
            <a:avLst/>
          </a:prstGeom>
        </p:spPr>
      </p:pic>
      <p:pic>
        <p:nvPicPr>
          <p:cNvPr id="11" name="グラフィックス 10">
            <a:extLst>
              <a:ext uri="{FF2B5EF4-FFF2-40B4-BE49-F238E27FC236}">
                <a16:creationId xmlns:a16="http://schemas.microsoft.com/office/drawing/2014/main" id="{45031937-088F-9617-6A56-701F9B4C54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71318" y="1147887"/>
            <a:ext cx="1070543" cy="1070543"/>
          </a:xfrm>
          <a:prstGeom prst="rect">
            <a:avLst/>
          </a:prstGeom>
        </p:spPr>
      </p:pic>
      <p:pic>
        <p:nvPicPr>
          <p:cNvPr id="12" name="グラフィックス 11">
            <a:extLst>
              <a:ext uri="{FF2B5EF4-FFF2-40B4-BE49-F238E27FC236}">
                <a16:creationId xmlns:a16="http://schemas.microsoft.com/office/drawing/2014/main" id="{4A1A4B32-C257-B229-0250-5D96528B53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80770" y="1149389"/>
            <a:ext cx="1070543" cy="1070543"/>
          </a:xfrm>
          <a:prstGeom prst="rect">
            <a:avLst/>
          </a:prstGeom>
        </p:spPr>
      </p:pic>
      <p:pic>
        <p:nvPicPr>
          <p:cNvPr id="13" name="グラフィックス 12">
            <a:extLst>
              <a:ext uri="{FF2B5EF4-FFF2-40B4-BE49-F238E27FC236}">
                <a16:creationId xmlns:a16="http://schemas.microsoft.com/office/drawing/2014/main" id="{87317E66-CED0-29BD-7E94-9F8D190A708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88170" y="1140772"/>
            <a:ext cx="1070543" cy="1070543"/>
          </a:xfrm>
          <a:prstGeom prst="rect">
            <a:avLst/>
          </a:prstGeom>
        </p:spPr>
      </p:pic>
      <p:sp>
        <p:nvSpPr>
          <p:cNvPr id="14" name="テキスト ボックス 13">
            <a:extLst>
              <a:ext uri="{FF2B5EF4-FFF2-40B4-BE49-F238E27FC236}">
                <a16:creationId xmlns:a16="http://schemas.microsoft.com/office/drawing/2014/main" id="{BA84BA1F-7AC4-8206-B3B0-B94E91B68DFE}"/>
              </a:ext>
            </a:extLst>
          </p:cNvPr>
          <p:cNvSpPr txBox="1"/>
          <p:nvPr/>
        </p:nvSpPr>
        <p:spPr>
          <a:xfrm>
            <a:off x="4028859" y="2293357"/>
            <a:ext cx="1999267" cy="605422"/>
          </a:xfrm>
          <a:prstGeom prst="rect">
            <a:avLst/>
          </a:prstGeom>
          <a:noFill/>
        </p:spPr>
        <p:txBody>
          <a:bodyPr wrap="square" rtlCol="0">
            <a:spAutoFit/>
          </a:bodyPr>
          <a:lstStyle/>
          <a:p>
            <a:pPr algn="ctr" defTabSz="609585"/>
            <a:r>
              <a:rPr lang="ja-JP" altLang="en-US" sz="1467" b="1">
                <a:solidFill>
                  <a:srgbClr val="1892D4"/>
                </a:solidFill>
                <a:latin typeface="+mn-ea"/>
              </a:rPr>
              <a:t>ディスク容量</a:t>
            </a:r>
            <a:r>
              <a:rPr lang="en-US" altLang="ja-JP" sz="1867" b="1">
                <a:solidFill>
                  <a:srgbClr val="1892D4"/>
                </a:solidFill>
                <a:latin typeface="+mn-ea"/>
              </a:rPr>
              <a:t>5GB</a:t>
            </a:r>
            <a:r>
              <a:rPr lang="en-US" altLang="ja-JP" sz="1467" b="1">
                <a:solidFill>
                  <a:srgbClr val="1892D4"/>
                </a:solidFill>
                <a:latin typeface="+mn-ea"/>
              </a:rPr>
              <a:t>×</a:t>
            </a:r>
            <a:r>
              <a:rPr lang="ja-JP" altLang="en-US" sz="1467" b="1">
                <a:solidFill>
                  <a:srgbClr val="1892D4"/>
                </a:solidFill>
                <a:latin typeface="+mn-ea"/>
              </a:rPr>
              <a:t>ユーザー数</a:t>
            </a:r>
          </a:p>
        </p:txBody>
      </p:sp>
    </p:spTree>
    <p:extLst>
      <p:ext uri="{BB962C8B-B14F-4D97-AF65-F5344CB8AC3E}">
        <p14:creationId xmlns:p14="http://schemas.microsoft.com/office/powerpoint/2010/main" val="270340123"/>
      </p:ext>
    </p:extLst>
  </p:cSld>
  <p:clrMapOvr>
    <a:masterClrMapping/>
  </p:clrMapOvr>
</p:sld>
</file>

<file path=ppt/theme/theme1.xml><?xml version="1.0" encoding="utf-8"?>
<a:theme xmlns:a="http://schemas.openxmlformats.org/drawingml/2006/main" name="Office テーマ">
  <a:themeElements>
    <a:clrScheme name="サイボウズ Office">
      <a:dk1>
        <a:srgbClr val="404040"/>
      </a:dk1>
      <a:lt1>
        <a:srgbClr val="FFFFFF"/>
      </a:lt1>
      <a:dk2>
        <a:srgbClr val="44546A"/>
      </a:dk2>
      <a:lt2>
        <a:srgbClr val="E7E6E6"/>
      </a:lt2>
      <a:accent1>
        <a:srgbClr val="1992D3"/>
      </a:accent1>
      <a:accent2>
        <a:srgbClr val="4BD7F3"/>
      </a:accent2>
      <a:accent3>
        <a:srgbClr val="4471C3"/>
      </a:accent3>
      <a:accent4>
        <a:srgbClr val="FCC940"/>
      </a:accent4>
      <a:accent5>
        <a:srgbClr val="DF6473"/>
      </a:accent5>
      <a:accent6>
        <a:srgbClr val="3EC377"/>
      </a:accent6>
      <a:hlink>
        <a:srgbClr val="4471C3"/>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PPT_Template2018_placeholder" id="{8867D486-F332-4F44-A759-3DB8C7BF6E41}" vid="{C952274B-76D2-AC4D-A56C-14322D47550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テーマ</Template>
  <TotalTime>0</TotalTime>
  <Words>2926</Words>
  <Application>Microsoft Office PowerPoint</Application>
  <PresentationFormat>ワイド画面</PresentationFormat>
  <Paragraphs>286</Paragraphs>
  <Slides>16</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16</vt:i4>
      </vt:variant>
    </vt:vector>
  </HeadingPairs>
  <TitlesOfParts>
    <vt:vector size="25" baseType="lpstr">
      <vt:lpstr>Hiragino Kaku Gothic W4 JIS2004</vt:lpstr>
      <vt:lpstr>Meiryo UI</vt:lpstr>
      <vt:lpstr>NOW-GE</vt:lpstr>
      <vt:lpstr>メイリオ</vt:lpstr>
      <vt:lpstr>游ゴシック</vt:lpstr>
      <vt:lpstr>Arial</vt:lpstr>
      <vt:lpstr>Calibri</vt:lpstr>
      <vt:lpstr>Wingdings</vt:lpstr>
      <vt:lpstr>Office テーマ</vt:lpstr>
      <vt:lpstr>パッケージ版「サイボウズ Office」 販売・サポート終了 およびクラウド版移行のご案内</vt:lpstr>
      <vt:lpstr>販売・サポート終了のお知らせ</vt:lpstr>
      <vt:lpstr>販売・サポート終了スケジュール</vt:lpstr>
      <vt:lpstr>有効期限別：ライセンス販売終了スケジュール表</vt:lpstr>
      <vt:lpstr>クラウド版への移行のご案内</vt:lpstr>
      <vt:lpstr>クラウド版 4つの特長</vt:lpstr>
      <vt:lpstr>パッケージ版とクラウド版の違い（コスト・運用）</vt:lpstr>
      <vt:lpstr>パッケージ版とクラウド版の違い（機能）</vt:lpstr>
      <vt:lpstr>クラウド版の価格</vt:lpstr>
      <vt:lpstr>クラウド版への移行方法</vt:lpstr>
      <vt:lpstr>説明資料</vt:lpstr>
      <vt:lpstr>実際にクラウド版へ移行したお客様の声</vt:lpstr>
      <vt:lpstr>お問合せのご案内</vt:lpstr>
      <vt:lpstr>よくあるご質問①</vt:lpstr>
      <vt:lpstr>よくあるご質問②</vt:lpstr>
      <vt:lpstr>よくあるご質問③</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2026-07-21T09:06:06Z</dcterms:created>
  <dcterms:modified xsi:type="dcterms:W3CDTF">2026-07-21T09:06:20Z</dcterms:modified>
</cp:coreProperties>
</file>